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72" y="12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D7A978-7CC4-47FB-A11A-8326D653ADFE}" type="doc">
      <dgm:prSet loTypeId="urn:microsoft.com/office/officeart/2005/8/layout/cycle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66C642E-EC5A-43D7-B22F-501ED5D5C501}">
      <dgm:prSet phldrT="[Text]"/>
      <dgm:spPr/>
      <dgm:t>
        <a:bodyPr/>
        <a:lstStyle/>
        <a:p>
          <a:r>
            <a:rPr lang="en-GB" dirty="0" smtClean="0"/>
            <a:t>What we think of Jim</a:t>
          </a:r>
          <a:endParaRPr lang="en-GB" dirty="0"/>
        </a:p>
      </dgm:t>
    </dgm:pt>
    <dgm:pt modelId="{82FBBB01-12FA-4445-A48A-FD1C5AE882F0}" type="parTrans" cxnId="{A198923B-0FC4-42DC-AAA1-AD2884C4D3A2}">
      <dgm:prSet/>
      <dgm:spPr/>
      <dgm:t>
        <a:bodyPr/>
        <a:lstStyle/>
        <a:p>
          <a:endParaRPr lang="en-GB"/>
        </a:p>
      </dgm:t>
    </dgm:pt>
    <dgm:pt modelId="{A1B4EE60-CBB6-4076-97D7-5F059EEA7F26}" type="sibTrans" cxnId="{A198923B-0FC4-42DC-AAA1-AD2884C4D3A2}">
      <dgm:prSet/>
      <dgm:spPr/>
      <dgm:t>
        <a:bodyPr/>
        <a:lstStyle/>
        <a:p>
          <a:endParaRPr lang="en-GB"/>
        </a:p>
      </dgm:t>
    </dgm:pt>
    <dgm:pt modelId="{7DD6532E-E8BF-438D-BC4F-1CCE29540269}">
      <dgm:prSet phldrT="[Text]"/>
      <dgm:spPr/>
      <dgm:t>
        <a:bodyPr/>
        <a:lstStyle/>
        <a:p>
          <a:r>
            <a:rPr lang="en-GB" dirty="0" smtClean="0"/>
            <a:t>What Jim says and thinks</a:t>
          </a:r>
          <a:endParaRPr lang="en-GB" dirty="0"/>
        </a:p>
      </dgm:t>
    </dgm:pt>
    <dgm:pt modelId="{28175F10-C9C5-405E-B764-661F5FC6928E}" type="parTrans" cxnId="{E06A248C-B5FA-4262-AFBF-BB946FE964B3}">
      <dgm:prSet/>
      <dgm:spPr/>
      <dgm:t>
        <a:bodyPr/>
        <a:lstStyle/>
        <a:p>
          <a:endParaRPr lang="en-GB"/>
        </a:p>
      </dgm:t>
    </dgm:pt>
    <dgm:pt modelId="{4C06B0D2-BDCD-410F-9931-569A3129B2E6}" type="sibTrans" cxnId="{E06A248C-B5FA-4262-AFBF-BB946FE964B3}">
      <dgm:prSet/>
      <dgm:spPr/>
      <dgm:t>
        <a:bodyPr/>
        <a:lstStyle/>
        <a:p>
          <a:endParaRPr lang="en-GB"/>
        </a:p>
      </dgm:t>
    </dgm:pt>
    <dgm:pt modelId="{18503DFC-ACE2-44FF-9C47-4A8D3A6161A8}">
      <dgm:prSet phldrT="[Text]" custT="1"/>
      <dgm:spPr/>
      <dgm:t>
        <a:bodyPr/>
        <a:lstStyle/>
        <a:p>
          <a:endParaRPr lang="en-GB" sz="400" dirty="0"/>
        </a:p>
      </dgm:t>
    </dgm:pt>
    <dgm:pt modelId="{C3F7E424-7DFE-4912-86EB-9FB69748FEC2}" type="parTrans" cxnId="{ADB64DA4-D969-4890-BD70-825A13FC976E}">
      <dgm:prSet/>
      <dgm:spPr/>
      <dgm:t>
        <a:bodyPr/>
        <a:lstStyle/>
        <a:p>
          <a:endParaRPr lang="en-GB"/>
        </a:p>
      </dgm:t>
    </dgm:pt>
    <dgm:pt modelId="{6C47EB19-8F80-41FA-B148-F52DADC9ECE9}" type="sibTrans" cxnId="{ADB64DA4-D969-4890-BD70-825A13FC976E}">
      <dgm:prSet/>
      <dgm:spPr/>
      <dgm:t>
        <a:bodyPr/>
        <a:lstStyle/>
        <a:p>
          <a:endParaRPr lang="en-GB"/>
        </a:p>
      </dgm:t>
    </dgm:pt>
    <dgm:pt modelId="{41DF7FBF-2006-4EA8-B411-FE03F0FCD406}">
      <dgm:prSet phldrT="[Text]"/>
      <dgm:spPr/>
      <dgm:t>
        <a:bodyPr/>
        <a:lstStyle/>
        <a:p>
          <a:r>
            <a:rPr lang="en-GB" dirty="0" smtClean="0"/>
            <a:t>What others say about him</a:t>
          </a:r>
          <a:endParaRPr lang="en-GB" dirty="0"/>
        </a:p>
      </dgm:t>
    </dgm:pt>
    <dgm:pt modelId="{2A9120A3-B043-427E-AF85-3E8443CCC19D}" type="parTrans" cxnId="{FBB37EA3-A593-47F5-BED7-AF09E4BCE154}">
      <dgm:prSet/>
      <dgm:spPr/>
      <dgm:t>
        <a:bodyPr/>
        <a:lstStyle/>
        <a:p>
          <a:endParaRPr lang="en-GB"/>
        </a:p>
      </dgm:t>
    </dgm:pt>
    <dgm:pt modelId="{1CB3095B-CBAA-4CFF-9D3E-DDACB4E7D74A}" type="sibTrans" cxnId="{FBB37EA3-A593-47F5-BED7-AF09E4BCE154}">
      <dgm:prSet/>
      <dgm:spPr/>
      <dgm:t>
        <a:bodyPr/>
        <a:lstStyle/>
        <a:p>
          <a:endParaRPr lang="en-GB"/>
        </a:p>
      </dgm:t>
    </dgm:pt>
    <dgm:pt modelId="{2C7B15DD-F45E-4578-8072-8BA4A223BE40}">
      <dgm:prSet phldrT="[Text]" custT="1"/>
      <dgm:spPr/>
      <dgm:t>
        <a:bodyPr/>
        <a:lstStyle/>
        <a:p>
          <a:endParaRPr lang="en-GB" sz="1600" dirty="0"/>
        </a:p>
      </dgm:t>
    </dgm:pt>
    <dgm:pt modelId="{19A371FD-8C37-4FB1-AA84-E33823E82FB2}" type="parTrans" cxnId="{FADAF5FA-BE14-4D12-BBCA-489284DBFE45}">
      <dgm:prSet/>
      <dgm:spPr/>
      <dgm:t>
        <a:bodyPr/>
        <a:lstStyle/>
        <a:p>
          <a:endParaRPr lang="en-GB"/>
        </a:p>
      </dgm:t>
    </dgm:pt>
    <dgm:pt modelId="{9C9A66F4-A319-42B5-9FE0-3161C1CFCADD}" type="sibTrans" cxnId="{FADAF5FA-BE14-4D12-BBCA-489284DBFE45}">
      <dgm:prSet/>
      <dgm:spPr/>
      <dgm:t>
        <a:bodyPr/>
        <a:lstStyle/>
        <a:p>
          <a:endParaRPr lang="en-GB"/>
        </a:p>
      </dgm:t>
    </dgm:pt>
    <dgm:pt modelId="{D9D75203-2148-48D9-B278-2D6F5466EAE4}">
      <dgm:prSet phldrT="[Text]" custT="1"/>
      <dgm:spPr/>
      <dgm:t>
        <a:bodyPr/>
        <a:lstStyle/>
        <a:p>
          <a:endParaRPr lang="en-GB" sz="600" dirty="0"/>
        </a:p>
      </dgm:t>
    </dgm:pt>
    <dgm:pt modelId="{28B6BD06-1D21-4670-BB3E-20EB9C0F69DC}" type="parTrans" cxnId="{722AE9D2-144C-4C8B-AFC5-21B3BC1636B7}">
      <dgm:prSet/>
      <dgm:spPr/>
      <dgm:t>
        <a:bodyPr/>
        <a:lstStyle/>
        <a:p>
          <a:endParaRPr lang="en-GB"/>
        </a:p>
      </dgm:t>
    </dgm:pt>
    <dgm:pt modelId="{2EC5DF78-34A4-4E79-9124-BB2F46556AB2}" type="sibTrans" cxnId="{722AE9D2-144C-4C8B-AFC5-21B3BC1636B7}">
      <dgm:prSet/>
      <dgm:spPr/>
      <dgm:t>
        <a:bodyPr/>
        <a:lstStyle/>
        <a:p>
          <a:endParaRPr lang="en-GB"/>
        </a:p>
      </dgm:t>
    </dgm:pt>
    <dgm:pt modelId="{EF480D3A-8C84-4239-9BC0-6B8C5E3EB23E}">
      <dgm:prSet phldrT="[Text]"/>
      <dgm:spPr/>
      <dgm:t>
        <a:bodyPr/>
        <a:lstStyle/>
        <a:p>
          <a:r>
            <a:rPr lang="en-GB" dirty="0" smtClean="0"/>
            <a:t>What Jim does</a:t>
          </a:r>
          <a:endParaRPr lang="en-GB" dirty="0"/>
        </a:p>
      </dgm:t>
    </dgm:pt>
    <dgm:pt modelId="{9BD9205A-2BFB-4A1D-A415-549900A2B0D9}" type="sibTrans" cxnId="{98F2312C-6607-4E0A-B088-8BBB397A0773}">
      <dgm:prSet/>
      <dgm:spPr/>
      <dgm:t>
        <a:bodyPr/>
        <a:lstStyle/>
        <a:p>
          <a:endParaRPr lang="en-GB"/>
        </a:p>
      </dgm:t>
    </dgm:pt>
    <dgm:pt modelId="{EAAAE44C-2C37-4613-BDF6-17A7F6DC4300}" type="parTrans" cxnId="{98F2312C-6607-4E0A-B088-8BBB397A0773}">
      <dgm:prSet/>
      <dgm:spPr/>
      <dgm:t>
        <a:bodyPr/>
        <a:lstStyle/>
        <a:p>
          <a:endParaRPr lang="en-GB"/>
        </a:p>
      </dgm:t>
    </dgm:pt>
    <dgm:pt modelId="{12DA2EA8-1690-4C74-BD6C-5871A03CD30D}">
      <dgm:prSet phldrT="[Text]" custT="1"/>
      <dgm:spPr/>
      <dgm:t>
        <a:bodyPr/>
        <a:lstStyle/>
        <a:p>
          <a:endParaRPr lang="en-GB" sz="1200" dirty="0"/>
        </a:p>
      </dgm:t>
    </dgm:pt>
    <dgm:pt modelId="{3E843A10-D51B-4AC4-BB43-1C7E4CF871AB}" type="sibTrans" cxnId="{1012B78E-06AF-43C7-8B23-132EFF6BA85A}">
      <dgm:prSet/>
      <dgm:spPr/>
      <dgm:t>
        <a:bodyPr/>
        <a:lstStyle/>
        <a:p>
          <a:endParaRPr lang="en-GB"/>
        </a:p>
      </dgm:t>
    </dgm:pt>
    <dgm:pt modelId="{99B65B75-93D0-4751-951F-C96B37597C8D}" type="parTrans" cxnId="{1012B78E-06AF-43C7-8B23-132EFF6BA85A}">
      <dgm:prSet/>
      <dgm:spPr/>
      <dgm:t>
        <a:bodyPr/>
        <a:lstStyle/>
        <a:p>
          <a:endParaRPr lang="en-GB"/>
        </a:p>
      </dgm:t>
    </dgm:pt>
    <dgm:pt modelId="{F5B13FB4-238F-49E5-86FD-22DBA4F16654}">
      <dgm:prSet phldrT="[Text]" custT="1"/>
      <dgm:spPr/>
      <dgm:t>
        <a:bodyPr/>
        <a:lstStyle/>
        <a:p>
          <a:endParaRPr lang="en-GB" sz="1200" dirty="0"/>
        </a:p>
      </dgm:t>
    </dgm:pt>
    <dgm:pt modelId="{C50B8B42-C63B-42BE-82C4-FE001D9E3C7B}" type="sibTrans" cxnId="{799A99A0-A486-4FFE-9A6B-331FBA61E895}">
      <dgm:prSet/>
      <dgm:spPr/>
      <dgm:t>
        <a:bodyPr/>
        <a:lstStyle/>
        <a:p>
          <a:endParaRPr lang="en-GB"/>
        </a:p>
      </dgm:t>
    </dgm:pt>
    <dgm:pt modelId="{358897F4-45CC-4C52-8216-661DAFCF4935}" type="parTrans" cxnId="{799A99A0-A486-4FFE-9A6B-331FBA61E895}">
      <dgm:prSet/>
      <dgm:spPr/>
      <dgm:t>
        <a:bodyPr/>
        <a:lstStyle/>
        <a:p>
          <a:endParaRPr lang="en-GB"/>
        </a:p>
      </dgm:t>
    </dgm:pt>
    <dgm:pt modelId="{3A16B386-567D-4CDF-B303-E212EC419A65}">
      <dgm:prSet phldrT="[Text]" custT="1"/>
      <dgm:spPr/>
      <dgm:t>
        <a:bodyPr/>
        <a:lstStyle/>
        <a:p>
          <a:endParaRPr lang="en-GB" sz="1200" dirty="0"/>
        </a:p>
      </dgm:t>
    </dgm:pt>
    <dgm:pt modelId="{FE6A29F9-EE44-4859-8102-61B4B2A8B6F6}" type="sibTrans" cxnId="{3E8D26F6-5F08-4F8A-96AD-B24EB40E7F6D}">
      <dgm:prSet/>
      <dgm:spPr/>
      <dgm:t>
        <a:bodyPr/>
        <a:lstStyle/>
        <a:p>
          <a:endParaRPr lang="en-GB"/>
        </a:p>
      </dgm:t>
    </dgm:pt>
    <dgm:pt modelId="{DE8477C0-D044-465D-B262-84BB1E7A21A1}" type="parTrans" cxnId="{3E8D26F6-5F08-4F8A-96AD-B24EB40E7F6D}">
      <dgm:prSet/>
      <dgm:spPr/>
      <dgm:t>
        <a:bodyPr/>
        <a:lstStyle/>
        <a:p>
          <a:endParaRPr lang="en-GB"/>
        </a:p>
      </dgm:t>
    </dgm:pt>
    <dgm:pt modelId="{F062C758-DA11-4784-8071-CAC6B70ED428}">
      <dgm:prSet phldrT="[Text]" custT="1"/>
      <dgm:spPr/>
      <dgm:t>
        <a:bodyPr/>
        <a:lstStyle/>
        <a:p>
          <a:r>
            <a:rPr lang="en-GB" sz="1200" dirty="0" smtClean="0"/>
            <a:t>Angry</a:t>
          </a:r>
          <a:endParaRPr lang="en-GB" sz="1200" dirty="0"/>
        </a:p>
      </dgm:t>
    </dgm:pt>
    <dgm:pt modelId="{1135B971-5E60-4906-A485-8AA10D37BBAE}" type="sibTrans" cxnId="{A1A66648-C6F5-4E54-8530-40C130EA456D}">
      <dgm:prSet/>
      <dgm:spPr/>
      <dgm:t>
        <a:bodyPr/>
        <a:lstStyle/>
        <a:p>
          <a:endParaRPr lang="en-GB"/>
        </a:p>
      </dgm:t>
    </dgm:pt>
    <dgm:pt modelId="{E2BB1F56-22CF-4D1D-BB2F-641ED70FBAB4}" type="parTrans" cxnId="{A1A66648-C6F5-4E54-8530-40C130EA456D}">
      <dgm:prSet/>
      <dgm:spPr/>
      <dgm:t>
        <a:bodyPr/>
        <a:lstStyle/>
        <a:p>
          <a:endParaRPr lang="en-GB"/>
        </a:p>
      </dgm:t>
    </dgm:pt>
    <dgm:pt modelId="{6C8BD586-365A-4BD0-AD29-77D84F5EC24B}">
      <dgm:prSet phldrT="[Text]" custT="1"/>
      <dgm:spPr/>
      <dgm:t>
        <a:bodyPr/>
        <a:lstStyle/>
        <a:p>
          <a:r>
            <a:rPr lang="en-GB" sz="1200" dirty="0" smtClean="0"/>
            <a:t>Frustrated</a:t>
          </a:r>
          <a:endParaRPr lang="en-GB" sz="1200" dirty="0"/>
        </a:p>
      </dgm:t>
    </dgm:pt>
    <dgm:pt modelId="{686C81F1-8296-4778-B589-02A87E6175BA}" type="sibTrans" cxnId="{936D2043-500D-4E4E-938E-7E6B299D0360}">
      <dgm:prSet/>
      <dgm:spPr/>
      <dgm:t>
        <a:bodyPr/>
        <a:lstStyle/>
        <a:p>
          <a:endParaRPr lang="en-GB"/>
        </a:p>
      </dgm:t>
    </dgm:pt>
    <dgm:pt modelId="{94C1FEC1-86D8-4553-A64E-E2AC089F1E8B}" type="parTrans" cxnId="{936D2043-500D-4E4E-938E-7E6B299D0360}">
      <dgm:prSet/>
      <dgm:spPr/>
      <dgm:t>
        <a:bodyPr/>
        <a:lstStyle/>
        <a:p>
          <a:endParaRPr lang="en-GB"/>
        </a:p>
      </dgm:t>
    </dgm:pt>
    <dgm:pt modelId="{00E3ABBF-95BB-401D-B54B-C87C6754F4F8}">
      <dgm:prSet phldrT="[Text]" custT="1"/>
      <dgm:spPr/>
      <dgm:t>
        <a:bodyPr/>
        <a:lstStyle/>
        <a:p>
          <a:r>
            <a:rPr lang="en-GB" sz="1200" dirty="0" smtClean="0"/>
            <a:t>Independent</a:t>
          </a:r>
          <a:endParaRPr lang="en-GB" sz="1200" dirty="0"/>
        </a:p>
      </dgm:t>
    </dgm:pt>
    <dgm:pt modelId="{ADB201ED-815D-4ACD-97AF-45EA2EBF1347}" type="sibTrans" cxnId="{1054A5B8-CB79-4738-9EC5-FE570D273B96}">
      <dgm:prSet/>
      <dgm:spPr/>
      <dgm:t>
        <a:bodyPr/>
        <a:lstStyle/>
        <a:p>
          <a:endParaRPr lang="en-GB"/>
        </a:p>
      </dgm:t>
    </dgm:pt>
    <dgm:pt modelId="{08E6B198-E471-4C68-B98F-386424340C94}" type="parTrans" cxnId="{1054A5B8-CB79-4738-9EC5-FE570D273B96}">
      <dgm:prSet/>
      <dgm:spPr/>
      <dgm:t>
        <a:bodyPr/>
        <a:lstStyle/>
        <a:p>
          <a:endParaRPr lang="en-GB"/>
        </a:p>
      </dgm:t>
    </dgm:pt>
    <dgm:pt modelId="{EF8C40A8-5AFD-495F-A7D8-87077573BBB4}">
      <dgm:prSet phldrT="[Text]" custT="1"/>
      <dgm:spPr/>
      <dgm:t>
        <a:bodyPr/>
        <a:lstStyle/>
        <a:p>
          <a:r>
            <a:rPr lang="en-GB" sz="1200" dirty="0" smtClean="0"/>
            <a:t>Paternal</a:t>
          </a:r>
          <a:endParaRPr lang="en-GB" sz="1200" dirty="0"/>
        </a:p>
      </dgm:t>
    </dgm:pt>
    <dgm:pt modelId="{8F6C068A-D0F8-4ECA-8426-CA76E83186D1}" type="sibTrans" cxnId="{F1B3B9A9-6512-4533-9491-6F282E12372D}">
      <dgm:prSet/>
      <dgm:spPr/>
      <dgm:t>
        <a:bodyPr/>
        <a:lstStyle/>
        <a:p>
          <a:endParaRPr lang="en-GB"/>
        </a:p>
      </dgm:t>
    </dgm:pt>
    <dgm:pt modelId="{CBFD0529-B6FE-4B07-8665-5A9856EF93C1}" type="parTrans" cxnId="{F1B3B9A9-6512-4533-9491-6F282E12372D}">
      <dgm:prSet/>
      <dgm:spPr/>
      <dgm:t>
        <a:bodyPr/>
        <a:lstStyle/>
        <a:p>
          <a:endParaRPr lang="en-GB"/>
        </a:p>
      </dgm:t>
    </dgm:pt>
    <dgm:pt modelId="{D00C06D2-9A09-4873-B620-74DFF4A298CF}">
      <dgm:prSet phldrT="[Text]" custT="1"/>
      <dgm:spPr/>
      <dgm:t>
        <a:bodyPr/>
        <a:lstStyle/>
        <a:p>
          <a:r>
            <a:rPr lang="en-GB" sz="1200" dirty="0" smtClean="0"/>
            <a:t>caring</a:t>
          </a:r>
          <a:endParaRPr lang="en-GB" sz="1200" dirty="0"/>
        </a:p>
      </dgm:t>
    </dgm:pt>
    <dgm:pt modelId="{6AC45C27-DD73-42B2-8807-491C3FB93796}" type="sibTrans" cxnId="{4F94B930-310C-4C00-A849-0AC3054D5D9F}">
      <dgm:prSet/>
      <dgm:spPr/>
      <dgm:t>
        <a:bodyPr/>
        <a:lstStyle/>
        <a:p>
          <a:endParaRPr lang="en-GB"/>
        </a:p>
      </dgm:t>
    </dgm:pt>
    <dgm:pt modelId="{4DCF708A-C59C-41AA-8690-1999BF60755C}" type="parTrans" cxnId="{4F94B930-310C-4C00-A849-0AC3054D5D9F}">
      <dgm:prSet/>
      <dgm:spPr/>
      <dgm:t>
        <a:bodyPr/>
        <a:lstStyle/>
        <a:p>
          <a:endParaRPr lang="en-GB"/>
        </a:p>
      </dgm:t>
    </dgm:pt>
    <dgm:pt modelId="{DC449FFF-73D5-4673-8EA1-F18563CFAA79}">
      <dgm:prSet phldrT="[Text]" custT="1"/>
      <dgm:spPr/>
      <dgm:t>
        <a:bodyPr/>
        <a:lstStyle/>
        <a:p>
          <a:r>
            <a:rPr lang="en-GB" sz="1200" dirty="0" smtClean="0"/>
            <a:t>Brave</a:t>
          </a:r>
          <a:endParaRPr lang="en-GB" sz="1200" dirty="0"/>
        </a:p>
      </dgm:t>
    </dgm:pt>
    <dgm:pt modelId="{B94B24EC-856C-4924-83D8-876577BDB9C9}" type="sibTrans" cxnId="{A55A275A-7B8A-4553-B3BC-F3C7AD8C9BD7}">
      <dgm:prSet/>
      <dgm:spPr/>
      <dgm:t>
        <a:bodyPr/>
        <a:lstStyle/>
        <a:p>
          <a:endParaRPr lang="en-GB"/>
        </a:p>
      </dgm:t>
    </dgm:pt>
    <dgm:pt modelId="{2C6DE552-3F5C-4E2E-94C5-92391928D6E2}" type="parTrans" cxnId="{A55A275A-7B8A-4553-B3BC-F3C7AD8C9BD7}">
      <dgm:prSet/>
      <dgm:spPr/>
      <dgm:t>
        <a:bodyPr/>
        <a:lstStyle/>
        <a:p>
          <a:endParaRPr lang="en-GB"/>
        </a:p>
      </dgm:t>
    </dgm:pt>
    <dgm:pt modelId="{4E83C671-5639-43F6-8D40-073FB898CE9B}">
      <dgm:prSet phldrT="[Text]" custT="1"/>
      <dgm:spPr/>
      <dgm:t>
        <a:bodyPr/>
        <a:lstStyle/>
        <a:p>
          <a:r>
            <a:rPr lang="en-GB" sz="1200" dirty="0" smtClean="0"/>
            <a:t>confident</a:t>
          </a:r>
          <a:endParaRPr lang="en-GB" sz="1200" dirty="0"/>
        </a:p>
      </dgm:t>
    </dgm:pt>
    <dgm:pt modelId="{C50CB44A-5113-4085-9904-FE297A153BF8}" type="sibTrans" cxnId="{B558B771-8159-41A2-BCD0-C843B4CAD739}">
      <dgm:prSet/>
      <dgm:spPr/>
      <dgm:t>
        <a:bodyPr/>
        <a:lstStyle/>
        <a:p>
          <a:endParaRPr lang="en-GB"/>
        </a:p>
      </dgm:t>
    </dgm:pt>
    <dgm:pt modelId="{0A0CE9F3-0DBE-4A97-8F07-9319D4460518}" type="parTrans" cxnId="{B558B771-8159-41A2-BCD0-C843B4CAD739}">
      <dgm:prSet/>
      <dgm:spPr/>
      <dgm:t>
        <a:bodyPr/>
        <a:lstStyle/>
        <a:p>
          <a:endParaRPr lang="en-GB"/>
        </a:p>
      </dgm:t>
    </dgm:pt>
    <dgm:pt modelId="{FC76359B-EB44-4795-9F3D-50EF425FD59B}">
      <dgm:prSet phldrT="[Text]" custT="1"/>
      <dgm:spPr/>
      <dgm:t>
        <a:bodyPr/>
        <a:lstStyle/>
        <a:p>
          <a:r>
            <a:rPr lang="en-GB" sz="1200" dirty="0" smtClean="0"/>
            <a:t>Irresponsible then responsible</a:t>
          </a:r>
          <a:endParaRPr lang="en-GB" sz="1200" dirty="0"/>
        </a:p>
      </dgm:t>
    </dgm:pt>
    <dgm:pt modelId="{4755656C-BBB1-4507-9526-A46EE3B54BD5}" type="parTrans" cxnId="{B7EF7090-D525-479F-AD53-0787CBB29E1B}">
      <dgm:prSet/>
      <dgm:spPr/>
      <dgm:t>
        <a:bodyPr/>
        <a:lstStyle/>
        <a:p>
          <a:endParaRPr lang="en-GB"/>
        </a:p>
      </dgm:t>
    </dgm:pt>
    <dgm:pt modelId="{F44DFAA2-7A6E-4A24-AF51-4AF390A8D266}" type="sibTrans" cxnId="{B7EF7090-D525-479F-AD53-0787CBB29E1B}">
      <dgm:prSet/>
      <dgm:spPr/>
      <dgm:t>
        <a:bodyPr/>
        <a:lstStyle/>
        <a:p>
          <a:endParaRPr lang="en-GB"/>
        </a:p>
      </dgm:t>
    </dgm:pt>
    <dgm:pt modelId="{6783CFF2-3C91-4F2D-B171-A95E3094E0B9}">
      <dgm:prSet phldrT="[Text]" custT="1"/>
      <dgm:spPr/>
      <dgm:t>
        <a:bodyPr/>
        <a:lstStyle/>
        <a:p>
          <a:r>
            <a:rPr lang="en-GB" sz="1200" dirty="0" err="1" smtClean="0"/>
            <a:t>Qquick</a:t>
          </a:r>
          <a:r>
            <a:rPr lang="en-GB" sz="1200" dirty="0" smtClean="0"/>
            <a:t> thinking </a:t>
          </a:r>
          <a:endParaRPr lang="en-GB" sz="1200" dirty="0"/>
        </a:p>
      </dgm:t>
    </dgm:pt>
    <dgm:pt modelId="{C83740B4-D5F5-4FA9-805B-73D3DF604C96}" type="parTrans" cxnId="{C06B70EA-41C8-483B-AFCD-7070344FEAA3}">
      <dgm:prSet/>
      <dgm:spPr/>
      <dgm:t>
        <a:bodyPr/>
        <a:lstStyle/>
        <a:p>
          <a:endParaRPr lang="en-GB"/>
        </a:p>
      </dgm:t>
    </dgm:pt>
    <dgm:pt modelId="{E68720F9-581D-4943-B62F-600CCE2D599D}" type="sibTrans" cxnId="{C06B70EA-41C8-483B-AFCD-7070344FEAA3}">
      <dgm:prSet/>
      <dgm:spPr/>
      <dgm:t>
        <a:bodyPr/>
        <a:lstStyle/>
        <a:p>
          <a:endParaRPr lang="en-GB"/>
        </a:p>
      </dgm:t>
    </dgm:pt>
    <dgm:pt modelId="{6BCDF97E-F91E-427E-A860-9AD5318256E7}">
      <dgm:prSet custT="1"/>
      <dgm:spPr/>
      <dgm:t>
        <a:bodyPr/>
        <a:lstStyle/>
        <a:p>
          <a:r>
            <a:rPr lang="en-US" sz="600" dirty="0" smtClean="0"/>
            <a:t>If I met my character, how would I react to them?</a:t>
          </a:r>
          <a:endParaRPr lang="en-GB" sz="600" dirty="0"/>
        </a:p>
      </dgm:t>
    </dgm:pt>
    <dgm:pt modelId="{A567E083-6F56-41C3-AFFA-33089D3D95B5}" type="sibTrans" cxnId="{4C5F7591-A687-4880-A74D-92224B7E6998}">
      <dgm:prSet/>
      <dgm:spPr/>
      <dgm:t>
        <a:bodyPr/>
        <a:lstStyle/>
        <a:p>
          <a:endParaRPr lang="en-GB"/>
        </a:p>
      </dgm:t>
    </dgm:pt>
    <dgm:pt modelId="{9BE8621E-49CC-477E-8EA8-B1CECC5D1B07}" type="parTrans" cxnId="{4C5F7591-A687-4880-A74D-92224B7E6998}">
      <dgm:prSet/>
      <dgm:spPr/>
      <dgm:t>
        <a:bodyPr/>
        <a:lstStyle/>
        <a:p>
          <a:endParaRPr lang="en-GB"/>
        </a:p>
      </dgm:t>
    </dgm:pt>
    <dgm:pt modelId="{33874A8A-D90E-4371-A2C6-DDD5A950C50D}">
      <dgm:prSet custT="1"/>
      <dgm:spPr/>
      <dgm:t>
        <a:bodyPr/>
        <a:lstStyle/>
        <a:p>
          <a:r>
            <a:rPr lang="en-US" sz="600" dirty="0" smtClean="0"/>
            <a:t>What person or fictional character does my character most remind me of?</a:t>
          </a:r>
          <a:endParaRPr lang="en-GB" sz="600" dirty="0"/>
        </a:p>
      </dgm:t>
    </dgm:pt>
    <dgm:pt modelId="{AA4F49D2-3C6C-4B92-B205-2481781124D3}" type="sibTrans" cxnId="{572CE992-8223-4FB9-894A-4E14C3D9E4AF}">
      <dgm:prSet/>
      <dgm:spPr/>
      <dgm:t>
        <a:bodyPr/>
        <a:lstStyle/>
        <a:p>
          <a:endParaRPr lang="en-GB"/>
        </a:p>
      </dgm:t>
    </dgm:pt>
    <dgm:pt modelId="{2B4CAC91-57CD-48BB-98AA-6AF71ACFDAFD}" type="parTrans" cxnId="{572CE992-8223-4FB9-894A-4E14C3D9E4AF}">
      <dgm:prSet/>
      <dgm:spPr/>
      <dgm:t>
        <a:bodyPr/>
        <a:lstStyle/>
        <a:p>
          <a:endParaRPr lang="en-GB"/>
        </a:p>
      </dgm:t>
    </dgm:pt>
    <dgm:pt modelId="{8F1AEC7A-7EFF-4B10-BC2B-51AD46FC224D}">
      <dgm:prSet custT="1"/>
      <dgm:spPr/>
      <dgm:t>
        <a:bodyPr/>
        <a:lstStyle/>
        <a:p>
          <a:r>
            <a:rPr lang="en-US" sz="600" dirty="0" smtClean="0"/>
            <a:t>If not, will my character ever have those wants achieved?</a:t>
          </a:r>
          <a:endParaRPr lang="en-GB" sz="600" dirty="0"/>
        </a:p>
      </dgm:t>
    </dgm:pt>
    <dgm:pt modelId="{181D9776-E9B0-4D1A-82E8-C12123E83EEC}" type="sibTrans" cxnId="{5CB06EB8-8B30-4485-9931-8774C11D1E36}">
      <dgm:prSet/>
      <dgm:spPr/>
      <dgm:t>
        <a:bodyPr/>
        <a:lstStyle/>
        <a:p>
          <a:endParaRPr lang="en-GB"/>
        </a:p>
      </dgm:t>
    </dgm:pt>
    <dgm:pt modelId="{983AF47E-0827-4A51-B663-56FCE5821E72}" type="parTrans" cxnId="{5CB06EB8-8B30-4485-9931-8774C11D1E36}">
      <dgm:prSet/>
      <dgm:spPr/>
      <dgm:t>
        <a:bodyPr/>
        <a:lstStyle/>
        <a:p>
          <a:endParaRPr lang="en-GB"/>
        </a:p>
      </dgm:t>
    </dgm:pt>
    <dgm:pt modelId="{447BB3DA-E938-4CB7-871F-8C9771250DF5}">
      <dgm:prSet custT="1"/>
      <dgm:spPr/>
      <dgm:t>
        <a:bodyPr/>
        <a:lstStyle/>
        <a:p>
          <a:r>
            <a:rPr lang="en-US" sz="600" dirty="0" smtClean="0"/>
            <a:t>Does my character have their wants achieved at the end of the film?</a:t>
          </a:r>
          <a:endParaRPr lang="en-GB" sz="600" dirty="0"/>
        </a:p>
      </dgm:t>
    </dgm:pt>
    <dgm:pt modelId="{192311EF-551F-4B29-AE2C-F2354DD9819F}" type="sibTrans" cxnId="{676B9590-03FF-4EA8-9342-34FCEE1E9756}">
      <dgm:prSet/>
      <dgm:spPr/>
      <dgm:t>
        <a:bodyPr/>
        <a:lstStyle/>
        <a:p>
          <a:endParaRPr lang="en-GB"/>
        </a:p>
      </dgm:t>
    </dgm:pt>
    <dgm:pt modelId="{B120666A-6D6D-4E2A-9874-70012407B4F1}" type="parTrans" cxnId="{676B9590-03FF-4EA8-9342-34FCEE1E9756}">
      <dgm:prSet/>
      <dgm:spPr/>
      <dgm:t>
        <a:bodyPr/>
        <a:lstStyle/>
        <a:p>
          <a:endParaRPr lang="en-GB"/>
        </a:p>
      </dgm:t>
    </dgm:pt>
    <dgm:pt modelId="{3A331CB8-8EBA-4A5D-AB57-F3BB5722203D}">
      <dgm:prSet custT="1"/>
      <dgm:spPr/>
      <dgm:t>
        <a:bodyPr/>
        <a:lstStyle/>
        <a:p>
          <a:r>
            <a:rPr lang="en-US" sz="600" dirty="0" smtClean="0"/>
            <a:t>How strong are my character’s emotions in this piece?  Pure hatred?  Mild lust?</a:t>
          </a:r>
          <a:endParaRPr lang="en-GB" sz="600" dirty="0"/>
        </a:p>
      </dgm:t>
    </dgm:pt>
    <dgm:pt modelId="{A327569A-91A4-48DD-B9F0-12D731564021}" type="sibTrans" cxnId="{B6502EBE-7AD9-40F2-9E53-AFB124F7B349}">
      <dgm:prSet/>
      <dgm:spPr/>
      <dgm:t>
        <a:bodyPr/>
        <a:lstStyle/>
        <a:p>
          <a:endParaRPr lang="en-GB"/>
        </a:p>
      </dgm:t>
    </dgm:pt>
    <dgm:pt modelId="{E0C7ABDC-AC21-4D58-8727-F5015E785F03}" type="parTrans" cxnId="{B6502EBE-7AD9-40F2-9E53-AFB124F7B349}">
      <dgm:prSet/>
      <dgm:spPr/>
      <dgm:t>
        <a:bodyPr/>
        <a:lstStyle/>
        <a:p>
          <a:endParaRPr lang="en-GB"/>
        </a:p>
      </dgm:t>
    </dgm:pt>
    <dgm:pt modelId="{FBA5D092-34F2-4891-8031-A0A9EB69CBDB}">
      <dgm:prSet custT="1"/>
      <dgm:spPr/>
      <dgm:t>
        <a:bodyPr/>
        <a:lstStyle/>
        <a:p>
          <a:r>
            <a:rPr lang="en-US" sz="600" dirty="0" smtClean="0"/>
            <a:t>How old is my character? </a:t>
          </a:r>
          <a:endParaRPr lang="en-GB" sz="600" dirty="0"/>
        </a:p>
      </dgm:t>
    </dgm:pt>
    <dgm:pt modelId="{0F27211F-1975-4B43-A410-269282F6B93A}" type="sibTrans" cxnId="{3A9B3413-23E4-43B4-A8D4-2D3719B70EF0}">
      <dgm:prSet/>
      <dgm:spPr/>
      <dgm:t>
        <a:bodyPr/>
        <a:lstStyle/>
        <a:p>
          <a:endParaRPr lang="en-GB"/>
        </a:p>
      </dgm:t>
    </dgm:pt>
    <dgm:pt modelId="{08554311-67DC-4074-A695-F69107DFB0DC}" type="parTrans" cxnId="{3A9B3413-23E4-43B4-A8D4-2D3719B70EF0}">
      <dgm:prSet/>
      <dgm:spPr/>
      <dgm:t>
        <a:bodyPr/>
        <a:lstStyle/>
        <a:p>
          <a:endParaRPr lang="en-GB"/>
        </a:p>
      </dgm:t>
    </dgm:pt>
    <dgm:pt modelId="{A87E4C72-118F-40E5-9410-9DB95B2E4AA8}">
      <dgm:prSet custT="1"/>
      <dgm:spPr/>
      <dgm:t>
        <a:bodyPr/>
        <a:lstStyle/>
        <a:p>
          <a:r>
            <a:rPr lang="en-US" sz="600" dirty="0" smtClean="0"/>
            <a:t>How important is my character to the action of the film as a whole?</a:t>
          </a:r>
          <a:endParaRPr lang="en-GB" sz="600" dirty="0"/>
        </a:p>
      </dgm:t>
    </dgm:pt>
    <dgm:pt modelId="{E26DD048-A295-4886-854C-61AC573A17AF}" type="sibTrans" cxnId="{1C2A6C85-EC1D-416E-8A80-40711ADE8BB6}">
      <dgm:prSet/>
      <dgm:spPr/>
      <dgm:t>
        <a:bodyPr/>
        <a:lstStyle/>
        <a:p>
          <a:endParaRPr lang="en-GB"/>
        </a:p>
      </dgm:t>
    </dgm:pt>
    <dgm:pt modelId="{44B28258-774D-431F-B4B6-E9C2D3484428}" type="parTrans" cxnId="{1C2A6C85-EC1D-416E-8A80-40711ADE8BB6}">
      <dgm:prSet/>
      <dgm:spPr/>
      <dgm:t>
        <a:bodyPr/>
        <a:lstStyle/>
        <a:p>
          <a:endParaRPr lang="en-GB"/>
        </a:p>
      </dgm:t>
    </dgm:pt>
    <dgm:pt modelId="{6A24CA16-7D4A-4A40-B783-1F72780EA0DC}">
      <dgm:prSet custT="1"/>
      <dgm:spPr/>
      <dgm:t>
        <a:bodyPr/>
        <a:lstStyle/>
        <a:p>
          <a:r>
            <a:rPr lang="en-US" sz="600" dirty="0" smtClean="0"/>
            <a:t>At the end of the film, what will happen to my character?</a:t>
          </a:r>
          <a:endParaRPr lang="en-GB" sz="600" dirty="0"/>
        </a:p>
      </dgm:t>
    </dgm:pt>
    <dgm:pt modelId="{4FFA2987-03FC-4447-AC86-793F58C27390}" type="sibTrans" cxnId="{95BB7658-FD0E-49DD-A2E6-3D1F28F86298}">
      <dgm:prSet/>
      <dgm:spPr/>
      <dgm:t>
        <a:bodyPr/>
        <a:lstStyle/>
        <a:p>
          <a:endParaRPr lang="en-GB"/>
        </a:p>
      </dgm:t>
    </dgm:pt>
    <dgm:pt modelId="{62C2835A-FB1F-4FC1-9E3B-681DF34F2F12}" type="parTrans" cxnId="{95BB7658-FD0E-49DD-A2E6-3D1F28F86298}">
      <dgm:prSet/>
      <dgm:spPr/>
      <dgm:t>
        <a:bodyPr/>
        <a:lstStyle/>
        <a:p>
          <a:endParaRPr lang="en-GB"/>
        </a:p>
      </dgm:t>
    </dgm:pt>
    <dgm:pt modelId="{49897265-A567-43A3-9C99-4EA93A73F3FA}">
      <dgm:prSet custT="1"/>
      <dgm:spPr/>
      <dgm:t>
        <a:bodyPr/>
        <a:lstStyle/>
        <a:p>
          <a:r>
            <a:rPr lang="en-US" sz="600" dirty="0" smtClean="0"/>
            <a:t>In the middle of the film, how does my character grow and change?</a:t>
          </a:r>
          <a:endParaRPr lang="en-GB" sz="600" dirty="0"/>
        </a:p>
      </dgm:t>
    </dgm:pt>
    <dgm:pt modelId="{832C1E13-48D2-4EBC-B94D-F0AFD0271AA7}" type="sibTrans" cxnId="{89C146FD-4DE4-41BF-B0F9-85BF512169D6}">
      <dgm:prSet/>
      <dgm:spPr/>
      <dgm:t>
        <a:bodyPr/>
        <a:lstStyle/>
        <a:p>
          <a:endParaRPr lang="en-GB"/>
        </a:p>
      </dgm:t>
    </dgm:pt>
    <dgm:pt modelId="{24698D82-45D3-4E91-97C0-8E89FDB7F279}" type="parTrans" cxnId="{89C146FD-4DE4-41BF-B0F9-85BF512169D6}">
      <dgm:prSet/>
      <dgm:spPr/>
      <dgm:t>
        <a:bodyPr/>
        <a:lstStyle/>
        <a:p>
          <a:endParaRPr lang="en-GB"/>
        </a:p>
      </dgm:t>
    </dgm:pt>
    <dgm:pt modelId="{DF355BCA-7D67-4146-B13D-783805124F8B}">
      <dgm:prSet custT="1"/>
      <dgm:spPr/>
      <dgm:t>
        <a:bodyPr/>
        <a:lstStyle/>
        <a:p>
          <a:r>
            <a:rPr lang="en-US" sz="600" dirty="0" smtClean="0"/>
            <a:t>In the beginning of the film, what do we discover about my character?</a:t>
          </a:r>
          <a:endParaRPr lang="en-GB" sz="600" dirty="0"/>
        </a:p>
      </dgm:t>
    </dgm:pt>
    <dgm:pt modelId="{2F52AF27-1AEA-41AE-A968-58CDF6E1EAD2}" type="sibTrans" cxnId="{EDFE1510-D42C-4BB9-B65A-23314418C04F}">
      <dgm:prSet/>
      <dgm:spPr/>
      <dgm:t>
        <a:bodyPr/>
        <a:lstStyle/>
        <a:p>
          <a:endParaRPr lang="en-GB"/>
        </a:p>
      </dgm:t>
    </dgm:pt>
    <dgm:pt modelId="{483F41FE-E5ED-48E8-A706-7706DFE65891}" type="parTrans" cxnId="{EDFE1510-D42C-4BB9-B65A-23314418C04F}">
      <dgm:prSet/>
      <dgm:spPr/>
      <dgm:t>
        <a:bodyPr/>
        <a:lstStyle/>
        <a:p>
          <a:endParaRPr lang="en-GB"/>
        </a:p>
      </dgm:t>
    </dgm:pt>
    <dgm:pt modelId="{334238AA-D24A-4D59-BE27-3F68E1357B78}">
      <dgm:prSet custT="1"/>
      <dgm:spPr/>
      <dgm:t>
        <a:bodyPr/>
        <a:lstStyle/>
        <a:p>
          <a:r>
            <a:rPr lang="en-US" sz="600" dirty="0" smtClean="0"/>
            <a:t>What emotion should the audience feel toward my character?  Sympathy, hate, friendly?</a:t>
          </a:r>
          <a:endParaRPr lang="en-GB" sz="600" dirty="0"/>
        </a:p>
      </dgm:t>
    </dgm:pt>
    <dgm:pt modelId="{A4B80DD4-25F4-46DD-AB83-695DF0643012}" type="sibTrans" cxnId="{C0FB403D-D02A-43F9-9DA1-35F38DB8DDA0}">
      <dgm:prSet/>
      <dgm:spPr/>
      <dgm:t>
        <a:bodyPr/>
        <a:lstStyle/>
        <a:p>
          <a:endParaRPr lang="en-GB"/>
        </a:p>
      </dgm:t>
    </dgm:pt>
    <dgm:pt modelId="{3FF3ECD6-CBF9-4165-A904-4288D397BBE4}" type="parTrans" cxnId="{C0FB403D-D02A-43F9-9DA1-35F38DB8DDA0}">
      <dgm:prSet/>
      <dgm:spPr/>
      <dgm:t>
        <a:bodyPr/>
        <a:lstStyle/>
        <a:p>
          <a:endParaRPr lang="en-GB"/>
        </a:p>
      </dgm:t>
    </dgm:pt>
    <dgm:pt modelId="{4F91C901-5AAC-489D-AF6F-AB0280F2F523}">
      <dgm:prSet custT="1"/>
      <dgm:spPr/>
      <dgm:t>
        <a:bodyPr/>
        <a:lstStyle/>
        <a:p>
          <a:r>
            <a:rPr lang="en-US" sz="600" dirty="0" smtClean="0"/>
            <a:t>How does my character relate to the outside world?</a:t>
          </a:r>
          <a:endParaRPr lang="en-GB" sz="600" dirty="0"/>
        </a:p>
      </dgm:t>
    </dgm:pt>
    <dgm:pt modelId="{BFB4E7DC-CE5F-4C95-B198-5B4BA4AF9FF2}" type="sibTrans" cxnId="{F29B15B3-74FC-49C3-B51D-8F25C6EC1ACA}">
      <dgm:prSet/>
      <dgm:spPr/>
      <dgm:t>
        <a:bodyPr/>
        <a:lstStyle/>
        <a:p>
          <a:endParaRPr lang="en-GB"/>
        </a:p>
      </dgm:t>
    </dgm:pt>
    <dgm:pt modelId="{2E06755E-A974-4237-9082-419A992C2E5B}" type="parTrans" cxnId="{F29B15B3-74FC-49C3-B51D-8F25C6EC1ACA}">
      <dgm:prSet/>
      <dgm:spPr/>
      <dgm:t>
        <a:bodyPr/>
        <a:lstStyle/>
        <a:p>
          <a:endParaRPr lang="en-GB"/>
        </a:p>
      </dgm:t>
    </dgm:pt>
    <dgm:pt modelId="{12838468-D04E-4FD5-B91A-AFFB2AA9F9FB}">
      <dgm:prSet custT="1"/>
      <dgm:spPr/>
      <dgm:t>
        <a:bodyPr/>
        <a:lstStyle/>
        <a:p>
          <a:r>
            <a:rPr lang="en-US" sz="600" dirty="0" smtClean="0"/>
            <a:t>What kind of self-esteem does my character have?</a:t>
          </a:r>
          <a:endParaRPr lang="en-GB" sz="600" dirty="0"/>
        </a:p>
      </dgm:t>
    </dgm:pt>
    <dgm:pt modelId="{89572DED-ACD4-402D-A76E-57ABD401BFB6}" type="sibTrans" cxnId="{78ABEB11-A686-4CB1-88E4-00908AE0FF46}">
      <dgm:prSet/>
      <dgm:spPr/>
      <dgm:t>
        <a:bodyPr/>
        <a:lstStyle/>
        <a:p>
          <a:endParaRPr lang="en-GB"/>
        </a:p>
      </dgm:t>
    </dgm:pt>
    <dgm:pt modelId="{4B089F61-0F0C-4734-8A4E-860454DB1C96}" type="parTrans" cxnId="{78ABEB11-A686-4CB1-88E4-00908AE0FF46}">
      <dgm:prSet/>
      <dgm:spPr/>
      <dgm:t>
        <a:bodyPr/>
        <a:lstStyle/>
        <a:p>
          <a:endParaRPr lang="en-GB"/>
        </a:p>
      </dgm:t>
    </dgm:pt>
    <dgm:pt modelId="{4FAEA103-07B7-48BF-A71D-C7913928DC52}">
      <dgm:prSet custT="1"/>
      <dgm:spPr/>
      <dgm:t>
        <a:bodyPr/>
        <a:lstStyle/>
        <a:p>
          <a:r>
            <a:rPr lang="en-US" sz="600" dirty="0" smtClean="0"/>
            <a:t>What is the primary emotion my character has throughout this piece?</a:t>
          </a:r>
          <a:endParaRPr lang="en-GB" sz="600" dirty="0"/>
        </a:p>
      </dgm:t>
    </dgm:pt>
    <dgm:pt modelId="{B46BB398-3414-42DB-898B-277AB3857DDA}" type="sibTrans" cxnId="{34CB38C1-3CDF-4B34-9CEA-201A44FF2384}">
      <dgm:prSet/>
      <dgm:spPr/>
      <dgm:t>
        <a:bodyPr/>
        <a:lstStyle/>
        <a:p>
          <a:endParaRPr lang="en-GB"/>
        </a:p>
      </dgm:t>
    </dgm:pt>
    <dgm:pt modelId="{C4854913-2994-469A-B2C5-84ECE0E0816D}" type="parTrans" cxnId="{34CB38C1-3CDF-4B34-9CEA-201A44FF2384}">
      <dgm:prSet/>
      <dgm:spPr/>
      <dgm:t>
        <a:bodyPr/>
        <a:lstStyle/>
        <a:p>
          <a:endParaRPr lang="en-GB"/>
        </a:p>
      </dgm:t>
    </dgm:pt>
    <dgm:pt modelId="{435430C4-B33C-4770-870D-79B5C96F6722}">
      <dgm:prSet custT="1"/>
      <dgm:spPr/>
      <dgm:t>
        <a:bodyPr/>
        <a:lstStyle/>
        <a:p>
          <a:r>
            <a:rPr lang="en-US" sz="600" dirty="0" smtClean="0"/>
            <a:t>What is my character’s biggest goal within the film?</a:t>
          </a:r>
          <a:endParaRPr lang="en-GB" sz="600" dirty="0"/>
        </a:p>
      </dgm:t>
    </dgm:pt>
    <dgm:pt modelId="{A60D7A05-8AF8-4318-BB56-F8614CB8DEC7}" type="sibTrans" cxnId="{EE252036-52F5-453C-8129-5FB9EF0F96E7}">
      <dgm:prSet/>
      <dgm:spPr/>
      <dgm:t>
        <a:bodyPr/>
        <a:lstStyle/>
        <a:p>
          <a:endParaRPr lang="en-GB"/>
        </a:p>
      </dgm:t>
    </dgm:pt>
    <dgm:pt modelId="{055C40A0-429F-48E6-8E8E-7A1BBC9C3C99}" type="parTrans" cxnId="{EE252036-52F5-453C-8129-5FB9EF0F96E7}">
      <dgm:prSet/>
      <dgm:spPr/>
      <dgm:t>
        <a:bodyPr/>
        <a:lstStyle/>
        <a:p>
          <a:endParaRPr lang="en-GB"/>
        </a:p>
      </dgm:t>
    </dgm:pt>
    <dgm:pt modelId="{8385CE7E-33F6-4A03-8D31-0F9D9760A683}">
      <dgm:prSet custT="1"/>
      <dgm:spPr/>
      <dgm:t>
        <a:bodyPr/>
        <a:lstStyle/>
        <a:p>
          <a:r>
            <a:rPr lang="en-US" sz="600" dirty="0" smtClean="0"/>
            <a:t>Who else heavily influences my character?</a:t>
          </a:r>
          <a:endParaRPr lang="en-GB" sz="600" dirty="0"/>
        </a:p>
      </dgm:t>
    </dgm:pt>
    <dgm:pt modelId="{2FC81F84-9172-4029-9AD8-ED77C2D7983B}" type="sibTrans" cxnId="{ECD59D08-15F1-426D-9570-9EEE1B52DB02}">
      <dgm:prSet/>
      <dgm:spPr/>
      <dgm:t>
        <a:bodyPr/>
        <a:lstStyle/>
        <a:p>
          <a:endParaRPr lang="en-GB"/>
        </a:p>
      </dgm:t>
    </dgm:pt>
    <dgm:pt modelId="{EE4AB51A-2C87-4AE2-8CC9-9FCB887CEEF0}" type="parTrans" cxnId="{ECD59D08-15F1-426D-9570-9EEE1B52DB02}">
      <dgm:prSet/>
      <dgm:spPr/>
      <dgm:t>
        <a:bodyPr/>
        <a:lstStyle/>
        <a:p>
          <a:endParaRPr lang="en-GB"/>
        </a:p>
      </dgm:t>
    </dgm:pt>
    <dgm:pt modelId="{5A024CFA-29D2-4F1E-AA49-D710A6B806F7}">
      <dgm:prSet custT="1"/>
      <dgm:spPr/>
      <dgm:t>
        <a:bodyPr/>
        <a:lstStyle/>
        <a:p>
          <a:r>
            <a:rPr lang="en-US" sz="600" dirty="0" smtClean="0"/>
            <a:t>Who lives with my character and what are their relationships?</a:t>
          </a:r>
          <a:endParaRPr lang="en-GB" sz="600" dirty="0"/>
        </a:p>
      </dgm:t>
    </dgm:pt>
    <dgm:pt modelId="{74C7C46A-FA34-4596-A6C8-A5EC7C7938D5}" type="sibTrans" cxnId="{4905A716-3256-4A29-ABC2-E7D3B8093893}">
      <dgm:prSet/>
      <dgm:spPr/>
      <dgm:t>
        <a:bodyPr/>
        <a:lstStyle/>
        <a:p>
          <a:endParaRPr lang="en-GB"/>
        </a:p>
      </dgm:t>
    </dgm:pt>
    <dgm:pt modelId="{947AD546-15F6-47AB-ACEC-AA18C8895AFE}" type="parTrans" cxnId="{4905A716-3256-4A29-ABC2-E7D3B8093893}">
      <dgm:prSet/>
      <dgm:spPr/>
      <dgm:t>
        <a:bodyPr/>
        <a:lstStyle/>
        <a:p>
          <a:endParaRPr lang="en-GB"/>
        </a:p>
      </dgm:t>
    </dgm:pt>
    <dgm:pt modelId="{1936C2A6-59F2-4307-9A97-DB83A1A09CB7}">
      <dgm:prSet custT="1"/>
      <dgm:spPr/>
      <dgm:t>
        <a:bodyPr/>
        <a:lstStyle/>
        <a:p>
          <a:r>
            <a:rPr lang="en-US" sz="600" dirty="0" smtClean="0"/>
            <a:t>Does my character work?  If so, at what, if not what does he/she do?</a:t>
          </a:r>
          <a:endParaRPr lang="en-GB" sz="600" dirty="0"/>
        </a:p>
      </dgm:t>
    </dgm:pt>
    <dgm:pt modelId="{E78D2DDD-A9C2-4169-89A7-3BFDF5F13384}" type="sibTrans" cxnId="{861D9BAB-C78E-40C0-8881-4A7469DEDF74}">
      <dgm:prSet/>
      <dgm:spPr/>
      <dgm:t>
        <a:bodyPr/>
        <a:lstStyle/>
        <a:p>
          <a:endParaRPr lang="en-GB"/>
        </a:p>
      </dgm:t>
    </dgm:pt>
    <dgm:pt modelId="{5A00DDCC-9A9B-496C-A647-94E02F52426F}" type="parTrans" cxnId="{861D9BAB-C78E-40C0-8881-4A7469DEDF74}">
      <dgm:prSet/>
      <dgm:spPr/>
      <dgm:t>
        <a:bodyPr/>
        <a:lstStyle/>
        <a:p>
          <a:endParaRPr lang="en-GB"/>
        </a:p>
      </dgm:t>
    </dgm:pt>
    <dgm:pt modelId="{FFCCCF17-F868-449D-9860-118D91CE4708}">
      <dgm:prSet custT="1"/>
      <dgm:spPr/>
      <dgm:t>
        <a:bodyPr/>
        <a:lstStyle/>
        <a:p>
          <a:r>
            <a:rPr lang="en-US" sz="600" dirty="0" smtClean="0"/>
            <a:t>What is the socioeconomic background of my character?</a:t>
          </a:r>
          <a:endParaRPr lang="en-GB" sz="600" dirty="0"/>
        </a:p>
      </dgm:t>
    </dgm:pt>
    <dgm:pt modelId="{7D8D861E-0EFA-4666-9D9B-109AE27A5D73}" type="sibTrans" cxnId="{D5709270-6ED4-4418-8D4C-66F7A39DE974}">
      <dgm:prSet/>
      <dgm:spPr/>
      <dgm:t>
        <a:bodyPr/>
        <a:lstStyle/>
        <a:p>
          <a:endParaRPr lang="en-GB"/>
        </a:p>
      </dgm:t>
    </dgm:pt>
    <dgm:pt modelId="{A38AB5ED-2A07-467A-8911-331449CD371C}" type="parTrans" cxnId="{D5709270-6ED4-4418-8D4C-66F7A39DE974}">
      <dgm:prSet/>
      <dgm:spPr/>
      <dgm:t>
        <a:bodyPr/>
        <a:lstStyle/>
        <a:p>
          <a:endParaRPr lang="en-GB"/>
        </a:p>
      </dgm:t>
    </dgm:pt>
    <dgm:pt modelId="{BE2B1C9F-D9CE-4927-8C63-A7BAAF9C1FC1}">
      <dgm:prSet custT="1"/>
      <dgm:spPr/>
      <dgm:t>
        <a:bodyPr/>
        <a:lstStyle/>
        <a:p>
          <a:r>
            <a:rPr lang="en-US" sz="600" dirty="0" smtClean="0"/>
            <a:t>Where does my character live?  In the country, the city, the suburbs…?</a:t>
          </a:r>
          <a:endParaRPr lang="en-GB" sz="600" dirty="0"/>
        </a:p>
      </dgm:t>
    </dgm:pt>
    <dgm:pt modelId="{A231C0CD-2EEE-4380-B8F4-6B9D3E8DDBF6}" type="sibTrans" cxnId="{6F4087B9-FCB3-43FD-88D1-F8C17B8D1884}">
      <dgm:prSet/>
      <dgm:spPr/>
      <dgm:t>
        <a:bodyPr/>
        <a:lstStyle/>
        <a:p>
          <a:endParaRPr lang="en-GB"/>
        </a:p>
      </dgm:t>
    </dgm:pt>
    <dgm:pt modelId="{F11D564B-CEB5-4BD9-85D6-3E265A6F4112}" type="parTrans" cxnId="{6F4087B9-FCB3-43FD-88D1-F8C17B8D1884}">
      <dgm:prSet/>
      <dgm:spPr/>
      <dgm:t>
        <a:bodyPr/>
        <a:lstStyle/>
        <a:p>
          <a:endParaRPr lang="en-GB"/>
        </a:p>
      </dgm:t>
    </dgm:pt>
    <dgm:pt modelId="{6A37F58B-87E0-4582-94CD-18920DB2A7AD}">
      <dgm:prSet custT="1"/>
      <dgm:spPr/>
      <dgm:t>
        <a:bodyPr/>
        <a:lstStyle/>
        <a:p>
          <a:r>
            <a:rPr lang="en-US" sz="600" dirty="0" smtClean="0"/>
            <a:t>When does my character live?  Past, present or future?</a:t>
          </a:r>
          <a:endParaRPr lang="en-GB" sz="600" dirty="0"/>
        </a:p>
      </dgm:t>
    </dgm:pt>
    <dgm:pt modelId="{B9D0CC5D-8C76-4E41-B1C4-8CA45EC7B04F}" type="sibTrans" cxnId="{2C547FA5-5D9A-467F-A7FD-F3690CFAA9ED}">
      <dgm:prSet/>
      <dgm:spPr/>
      <dgm:t>
        <a:bodyPr/>
        <a:lstStyle/>
        <a:p>
          <a:endParaRPr lang="en-GB"/>
        </a:p>
      </dgm:t>
    </dgm:pt>
    <dgm:pt modelId="{D490075F-81C8-4047-8F49-B3911A436088}" type="parTrans" cxnId="{2C547FA5-5D9A-467F-A7FD-F3690CFAA9ED}">
      <dgm:prSet/>
      <dgm:spPr/>
      <dgm:t>
        <a:bodyPr/>
        <a:lstStyle/>
        <a:p>
          <a:endParaRPr lang="en-GB"/>
        </a:p>
      </dgm:t>
    </dgm:pt>
    <dgm:pt modelId="{24706385-BC57-43A4-B66F-35538E735331}" type="pres">
      <dgm:prSet presAssocID="{EDD7A978-7CC4-47FB-A11A-8326D653ADFE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C466F9F-E999-40DD-9635-2226EC5D419C}" type="pres">
      <dgm:prSet presAssocID="{EDD7A978-7CC4-47FB-A11A-8326D653ADFE}" presName="children" presStyleCnt="0"/>
      <dgm:spPr/>
    </dgm:pt>
    <dgm:pt modelId="{803C543B-E346-4C81-BF4E-0B539A859E0C}" type="pres">
      <dgm:prSet presAssocID="{EDD7A978-7CC4-47FB-A11A-8326D653ADFE}" presName="child1group" presStyleCnt="0"/>
      <dgm:spPr/>
    </dgm:pt>
    <dgm:pt modelId="{9DEBE3DD-42FA-46B4-8AB5-B6D5E36F0B8B}" type="pres">
      <dgm:prSet presAssocID="{EDD7A978-7CC4-47FB-A11A-8326D653ADFE}" presName="child1" presStyleLbl="bgAcc1" presStyleIdx="0" presStyleCnt="4" custScaleX="176637" custScaleY="191775" custLinFactNeighborX="-29216" custLinFactNeighborY="33745"/>
      <dgm:spPr/>
      <dgm:t>
        <a:bodyPr/>
        <a:lstStyle/>
        <a:p>
          <a:endParaRPr lang="en-GB"/>
        </a:p>
      </dgm:t>
    </dgm:pt>
    <dgm:pt modelId="{CA9AB067-F7E8-4D6E-8DB6-D7FA2D2B6B61}" type="pres">
      <dgm:prSet presAssocID="{EDD7A978-7CC4-47FB-A11A-8326D653ADFE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74262E9-C328-446E-AF1C-90AF438A2182}" type="pres">
      <dgm:prSet presAssocID="{EDD7A978-7CC4-47FB-A11A-8326D653ADFE}" presName="child2group" presStyleCnt="0"/>
      <dgm:spPr/>
    </dgm:pt>
    <dgm:pt modelId="{EA425330-536D-4CEF-938F-491C889F16D2}" type="pres">
      <dgm:prSet presAssocID="{EDD7A978-7CC4-47FB-A11A-8326D653ADFE}" presName="child2" presStyleLbl="bgAcc1" presStyleIdx="1" presStyleCnt="4" custScaleX="167908" custScaleY="213704" custLinFactNeighborX="25444" custLinFactNeighborY="33662"/>
      <dgm:spPr/>
      <dgm:t>
        <a:bodyPr/>
        <a:lstStyle/>
        <a:p>
          <a:endParaRPr lang="en-GB"/>
        </a:p>
      </dgm:t>
    </dgm:pt>
    <dgm:pt modelId="{D779B1AF-3122-4E4A-B3E5-1AB594CE60F5}" type="pres">
      <dgm:prSet presAssocID="{EDD7A978-7CC4-47FB-A11A-8326D653ADFE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ED09B7D-7623-4DE5-BF9E-791A11792AAD}" type="pres">
      <dgm:prSet presAssocID="{EDD7A978-7CC4-47FB-A11A-8326D653ADFE}" presName="child3group" presStyleCnt="0"/>
      <dgm:spPr/>
    </dgm:pt>
    <dgm:pt modelId="{CC68C0A7-5C5E-4B5E-AF96-A066849C2F93}" type="pres">
      <dgm:prSet presAssocID="{EDD7A978-7CC4-47FB-A11A-8326D653ADFE}" presName="child3" presStyleLbl="bgAcc1" presStyleIdx="2" presStyleCnt="4" custScaleX="181292" custLinFactNeighborX="13461" custLinFactNeighborY="-5178"/>
      <dgm:spPr/>
      <dgm:t>
        <a:bodyPr/>
        <a:lstStyle/>
        <a:p>
          <a:endParaRPr lang="en-GB"/>
        </a:p>
      </dgm:t>
    </dgm:pt>
    <dgm:pt modelId="{7988060C-9336-4188-8DF2-0D095B62EB2E}" type="pres">
      <dgm:prSet presAssocID="{EDD7A978-7CC4-47FB-A11A-8326D653ADFE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F6BB185-A1DA-49DB-A8AC-968E0F68AFFA}" type="pres">
      <dgm:prSet presAssocID="{EDD7A978-7CC4-47FB-A11A-8326D653ADFE}" presName="child4group" presStyleCnt="0"/>
      <dgm:spPr/>
    </dgm:pt>
    <dgm:pt modelId="{987DE9C2-01F9-462F-801D-A23C04A63D58}" type="pres">
      <dgm:prSet presAssocID="{EDD7A978-7CC4-47FB-A11A-8326D653ADFE}" presName="child4" presStyleLbl="bgAcc1" presStyleIdx="3" presStyleCnt="4" custAng="0" custScaleX="164348" custScaleY="187185" custLinFactNeighborX="-25371" custLinFactNeighborY="15407"/>
      <dgm:spPr/>
      <dgm:t>
        <a:bodyPr/>
        <a:lstStyle/>
        <a:p>
          <a:endParaRPr lang="en-GB"/>
        </a:p>
      </dgm:t>
    </dgm:pt>
    <dgm:pt modelId="{F18D75A6-F604-49AD-AFB4-6DCF3D94100E}" type="pres">
      <dgm:prSet presAssocID="{EDD7A978-7CC4-47FB-A11A-8326D653ADFE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F23023-AA76-44AF-9BCC-11818CDB638D}" type="pres">
      <dgm:prSet presAssocID="{EDD7A978-7CC4-47FB-A11A-8326D653ADFE}" presName="childPlaceholder" presStyleCnt="0"/>
      <dgm:spPr/>
    </dgm:pt>
    <dgm:pt modelId="{7C7D0952-D191-4597-9001-2C9E06ED4CF8}" type="pres">
      <dgm:prSet presAssocID="{EDD7A978-7CC4-47FB-A11A-8326D653ADFE}" presName="circle" presStyleCnt="0"/>
      <dgm:spPr/>
    </dgm:pt>
    <dgm:pt modelId="{09713914-7FEA-497F-BEA0-17ADF093E1CC}" type="pres">
      <dgm:prSet presAssocID="{EDD7A978-7CC4-47FB-A11A-8326D653ADFE}" presName="quadrant1" presStyleLbl="node1" presStyleIdx="0" presStyleCnt="4" custScaleX="57510" custScaleY="67198" custLinFactNeighborX="11054" custLinFactNeighborY="1192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2FCBDEC-804F-4D4D-9319-A3E11FBB5824}" type="pres">
      <dgm:prSet presAssocID="{EDD7A978-7CC4-47FB-A11A-8326D653ADFE}" presName="quadrant2" presStyleLbl="node1" presStyleIdx="1" presStyleCnt="4" custScaleX="57511" custScaleY="65453" custLinFactNeighborX="-16184" custLinFactNeighborY="11054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5E85D3-5CC5-41FD-825A-1729BC6B2D13}" type="pres">
      <dgm:prSet presAssocID="{EDD7A978-7CC4-47FB-A11A-8326D653ADFE}" presName="quadrant3" presStyleLbl="node1" presStyleIdx="2" presStyleCnt="4" custScaleX="60402" custScaleY="60975" custLinFactNeighborX="-12500" custLinFactNeighborY="-1307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3CCD6F7-C249-44E0-B336-615860B5E665}" type="pres">
      <dgm:prSet presAssocID="{EDD7A978-7CC4-47FB-A11A-8326D653ADFE}" presName="quadrant4" presStyleLbl="node1" presStyleIdx="3" presStyleCnt="4" custScaleX="57511" custScaleY="56938" custLinFactNeighborX="11055" custLinFactNeighborY="-1307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9F9FCC-D93A-4FE4-8A45-27ADDE7A6484}" type="pres">
      <dgm:prSet presAssocID="{EDD7A978-7CC4-47FB-A11A-8326D653ADFE}" presName="quadrantPlaceholder" presStyleCnt="0"/>
      <dgm:spPr/>
    </dgm:pt>
    <dgm:pt modelId="{599FFBF4-1F6F-4F8B-A0F1-D22030A7C299}" type="pres">
      <dgm:prSet presAssocID="{EDD7A978-7CC4-47FB-A11A-8326D653ADFE}" presName="center1" presStyleLbl="fgShp" presStyleIdx="0" presStyleCnt="2"/>
      <dgm:spPr/>
    </dgm:pt>
    <dgm:pt modelId="{398C222B-9575-4A7F-A512-87A9B8BF7786}" type="pres">
      <dgm:prSet presAssocID="{EDD7A978-7CC4-47FB-A11A-8326D653ADFE}" presName="center2" presStyleLbl="fgShp" presStyleIdx="1" presStyleCnt="2"/>
      <dgm:spPr/>
    </dgm:pt>
  </dgm:ptLst>
  <dgm:cxnLst>
    <dgm:cxn modelId="{26554F7A-84C4-4933-A510-4E0A0D916EB2}" type="presOf" srcId="{EF8C40A8-5AFD-495F-A7D8-87077573BBB4}" destId="{987DE9C2-01F9-462F-801D-A23C04A63D58}" srcOrd="0" destOrd="3" presId="urn:microsoft.com/office/officeart/2005/8/layout/cycle4"/>
    <dgm:cxn modelId="{145C7F46-F1BA-40DF-B0CE-18ED1C3F9B7E}" type="presOf" srcId="{6C8BD586-365A-4BD0-AD29-77D84F5EC24B}" destId="{987DE9C2-01F9-462F-801D-A23C04A63D58}" srcOrd="0" destOrd="5" presId="urn:microsoft.com/office/officeart/2005/8/layout/cycle4"/>
    <dgm:cxn modelId="{799A99A0-A486-4FFE-9A6B-331FBA61E895}" srcId="{EF480D3A-8C84-4239-9BC0-6B8C5E3EB23E}" destId="{F5B13FB4-238F-49E5-86FD-22DBA4F16654}" srcOrd="10" destOrd="0" parTransId="{358897F4-45CC-4C52-8216-661DAFCF4935}" sibTransId="{C50B8B42-C63B-42BE-82C4-FE001D9E3C7B}"/>
    <dgm:cxn modelId="{774E82E7-5FAE-4487-B59B-2CFE27DE7960}" type="presOf" srcId="{12DA2EA8-1690-4C74-BD6C-5871A03CD30D}" destId="{987DE9C2-01F9-462F-801D-A23C04A63D58}" srcOrd="0" destOrd="11" presId="urn:microsoft.com/office/officeart/2005/8/layout/cycle4"/>
    <dgm:cxn modelId="{A1A66648-C6F5-4E54-8530-40C130EA456D}" srcId="{EF480D3A-8C84-4239-9BC0-6B8C5E3EB23E}" destId="{F062C758-DA11-4784-8071-CAC6B70ED428}" srcOrd="6" destOrd="0" parTransId="{E2BB1F56-22CF-4D1D-BB2F-641ED70FBAB4}" sibTransId="{1135B971-5E60-4906-A485-8AA10D37BBAE}"/>
    <dgm:cxn modelId="{A3D715DC-EC51-4A55-89F6-0C3E1EB8F8AE}" type="presOf" srcId="{EDD7A978-7CC4-47FB-A11A-8326D653ADFE}" destId="{24706385-BC57-43A4-B66F-35538E735331}" srcOrd="0" destOrd="0" presId="urn:microsoft.com/office/officeart/2005/8/layout/cycle4"/>
    <dgm:cxn modelId="{5CB06EB8-8B30-4485-9931-8774C11D1E36}" srcId="{D66C642E-EC5A-43D7-B22F-501ED5D5C501}" destId="{8F1AEC7A-7EFF-4B10-BC2B-51AD46FC224D}" srcOrd="19" destOrd="0" parTransId="{983AF47E-0827-4A51-B663-56FCE5821E72}" sibTransId="{181D9776-E9B0-4D1A-82E8-C12123E83EEC}"/>
    <dgm:cxn modelId="{3F9B2CB2-891B-4C44-91E4-5C95AB749D29}" type="presOf" srcId="{6783CFF2-3C91-4F2D-B171-A95E3094E0B9}" destId="{F18D75A6-F604-49AD-AFB4-6DCF3D94100E}" srcOrd="1" destOrd="8" presId="urn:microsoft.com/office/officeart/2005/8/layout/cycle4"/>
    <dgm:cxn modelId="{A198923B-0FC4-42DC-AAA1-AD2884C4D3A2}" srcId="{EDD7A978-7CC4-47FB-A11A-8326D653ADFE}" destId="{D66C642E-EC5A-43D7-B22F-501ED5D5C501}" srcOrd="0" destOrd="0" parTransId="{82FBBB01-12FA-4445-A48A-FD1C5AE882F0}" sibTransId="{A1B4EE60-CBB6-4076-97D7-5F059EEA7F26}"/>
    <dgm:cxn modelId="{D0B170C7-7955-4BC1-B05D-C51B5B9343FB}" type="presOf" srcId="{BE2B1C9F-D9CE-4927-8C63-A7BAAF9C1FC1}" destId="{9DEBE3DD-42FA-46B4-8AB5-B6D5E36F0B8B}" srcOrd="0" destOrd="2" presId="urn:microsoft.com/office/officeart/2005/8/layout/cycle4"/>
    <dgm:cxn modelId="{572CE992-8223-4FB9-894A-4E14C3D9E4AF}" srcId="{D66C642E-EC5A-43D7-B22F-501ED5D5C501}" destId="{33874A8A-D90E-4371-A2C6-DDD5A950C50D}" srcOrd="20" destOrd="0" parTransId="{2B4CAC91-57CD-48BB-98AA-6AF71ACFDAFD}" sibTransId="{AA4F49D2-3C6C-4B92-B205-2481781124D3}"/>
    <dgm:cxn modelId="{17B5615E-5C1B-4BA1-9D6B-AC6F48F4ED66}" type="presOf" srcId="{6A24CA16-7D4A-4A40-B783-1F72780EA0DC}" destId="{9DEBE3DD-42FA-46B4-8AB5-B6D5E36F0B8B}" srcOrd="0" destOrd="14" presId="urn:microsoft.com/office/officeart/2005/8/layout/cycle4"/>
    <dgm:cxn modelId="{352208C6-277E-45BE-A736-452CEA5A2DFE}" type="presOf" srcId="{00E3ABBF-95BB-401D-B54B-C87C6754F4F8}" destId="{987DE9C2-01F9-462F-801D-A23C04A63D58}" srcOrd="0" destOrd="4" presId="urn:microsoft.com/office/officeart/2005/8/layout/cycle4"/>
    <dgm:cxn modelId="{C3B061DF-FAC1-401A-B1E8-509A58D796C3}" type="presOf" srcId="{8F1AEC7A-7EFF-4B10-BC2B-51AD46FC224D}" destId="{9DEBE3DD-42FA-46B4-8AB5-B6D5E36F0B8B}" srcOrd="0" destOrd="19" presId="urn:microsoft.com/office/officeart/2005/8/layout/cycle4"/>
    <dgm:cxn modelId="{7D24C73A-F8BD-46BE-8FB6-3BD483740A5A}" type="presOf" srcId="{8F1AEC7A-7EFF-4B10-BC2B-51AD46FC224D}" destId="{CA9AB067-F7E8-4D6E-8DB6-D7FA2D2B6B61}" srcOrd="1" destOrd="19" presId="urn:microsoft.com/office/officeart/2005/8/layout/cycle4"/>
    <dgm:cxn modelId="{B71C3342-4C66-44F2-A041-327C9AE1053A}" type="presOf" srcId="{DC449FFF-73D5-4673-8EA1-F18563CFAA79}" destId="{F18D75A6-F604-49AD-AFB4-6DCF3D94100E}" srcOrd="1" destOrd="1" presId="urn:microsoft.com/office/officeart/2005/8/layout/cycle4"/>
    <dgm:cxn modelId="{ABEF7D97-A3F7-4EC2-B631-BC80ADD740E9}" type="presOf" srcId="{1936C2A6-59F2-4307-9A97-DB83A1A09CB7}" destId="{CA9AB067-F7E8-4D6E-8DB6-D7FA2D2B6B61}" srcOrd="1" destOrd="4" presId="urn:microsoft.com/office/officeart/2005/8/layout/cycle4"/>
    <dgm:cxn modelId="{54332635-E3D9-41CE-A80B-B3268C142803}" type="presOf" srcId="{D00C06D2-9A09-4873-B620-74DFF4A298CF}" destId="{987DE9C2-01F9-462F-801D-A23C04A63D58}" srcOrd="0" destOrd="2" presId="urn:microsoft.com/office/officeart/2005/8/layout/cycle4"/>
    <dgm:cxn modelId="{D344B2CB-B6A8-4706-9E99-962757CE2B58}" type="presOf" srcId="{12DA2EA8-1690-4C74-BD6C-5871A03CD30D}" destId="{F18D75A6-F604-49AD-AFB4-6DCF3D94100E}" srcOrd="1" destOrd="11" presId="urn:microsoft.com/office/officeart/2005/8/layout/cycle4"/>
    <dgm:cxn modelId="{EDFE1510-D42C-4BB9-B65A-23314418C04F}" srcId="{D66C642E-EC5A-43D7-B22F-501ED5D5C501}" destId="{DF355BCA-7D67-4146-B13D-783805124F8B}" srcOrd="12" destOrd="0" parTransId="{483F41FE-E5ED-48E8-A706-7706DFE65891}" sibTransId="{2F52AF27-1AEA-41AE-A968-58CDF6E1EAD2}"/>
    <dgm:cxn modelId="{15CFD3D1-E1AC-435D-B3F8-5FA4CDA06906}" type="presOf" srcId="{DF355BCA-7D67-4146-B13D-783805124F8B}" destId="{9DEBE3DD-42FA-46B4-8AB5-B6D5E36F0B8B}" srcOrd="0" destOrd="12" presId="urn:microsoft.com/office/officeart/2005/8/layout/cycle4"/>
    <dgm:cxn modelId="{A57521D3-2ECD-4D97-AABB-A2E8F0AEFF45}" type="presOf" srcId="{3A331CB8-8EBA-4A5D-AB57-F3BB5722203D}" destId="{9DEBE3DD-42FA-46B4-8AB5-B6D5E36F0B8B}" srcOrd="0" destOrd="17" presId="urn:microsoft.com/office/officeart/2005/8/layout/cycle4"/>
    <dgm:cxn modelId="{E06A248C-B5FA-4262-AFBF-BB946FE964B3}" srcId="{EDD7A978-7CC4-47FB-A11A-8326D653ADFE}" destId="{7DD6532E-E8BF-438D-BC4F-1CCE29540269}" srcOrd="1" destOrd="0" parTransId="{28175F10-C9C5-405E-B764-661F5FC6928E}" sibTransId="{4C06B0D2-BDCD-410F-9931-569A3129B2E6}"/>
    <dgm:cxn modelId="{2BAA3F25-4A03-4477-89AE-FB7E6B2B3438}" type="presOf" srcId="{2C7B15DD-F45E-4578-8072-8BA4A223BE40}" destId="{7988060C-9336-4188-8DF2-0D095B62EB2E}" srcOrd="1" destOrd="0" presId="urn:microsoft.com/office/officeart/2005/8/layout/cycle4"/>
    <dgm:cxn modelId="{B558B771-8159-41A2-BCD0-C843B4CAD739}" srcId="{EF480D3A-8C84-4239-9BC0-6B8C5E3EB23E}" destId="{4E83C671-5639-43F6-8D40-073FB898CE9B}" srcOrd="0" destOrd="0" parTransId="{0A0CE9F3-0DBE-4A97-8F07-9319D4460518}" sibTransId="{C50CB44A-5113-4085-9904-FE297A153BF8}"/>
    <dgm:cxn modelId="{989C806E-AF48-43BB-84FB-D39C08F42728}" type="presOf" srcId="{3A331CB8-8EBA-4A5D-AB57-F3BB5722203D}" destId="{CA9AB067-F7E8-4D6E-8DB6-D7FA2D2B6B61}" srcOrd="1" destOrd="17" presId="urn:microsoft.com/office/officeart/2005/8/layout/cycle4"/>
    <dgm:cxn modelId="{48BE7AAC-CDF0-41DE-8BCD-9FDC4884EC54}" type="presOf" srcId="{DC449FFF-73D5-4673-8EA1-F18563CFAA79}" destId="{987DE9C2-01F9-462F-801D-A23C04A63D58}" srcOrd="0" destOrd="1" presId="urn:microsoft.com/office/officeart/2005/8/layout/cycle4"/>
    <dgm:cxn modelId="{861D9BAB-C78E-40C0-8881-4A7469DEDF74}" srcId="{D66C642E-EC5A-43D7-B22F-501ED5D5C501}" destId="{1936C2A6-59F2-4307-9A97-DB83A1A09CB7}" srcOrd="4" destOrd="0" parTransId="{5A00DDCC-9A9B-496C-A647-94E02F52426F}" sibTransId="{E78D2DDD-A9C2-4169-89A7-3BFDF5F13384}"/>
    <dgm:cxn modelId="{DFF20F91-1914-45DB-A744-CCEE889DDEBF}" type="presOf" srcId="{12838468-D04E-4FD5-B91A-AFFB2AA9F9FB}" destId="{CA9AB067-F7E8-4D6E-8DB6-D7FA2D2B6B61}" srcOrd="1" destOrd="9" presId="urn:microsoft.com/office/officeart/2005/8/layout/cycle4"/>
    <dgm:cxn modelId="{EB7BCDAA-C1AC-4FB5-B15D-D3EE8AD35170}" type="presOf" srcId="{33874A8A-D90E-4371-A2C6-DDD5A950C50D}" destId="{CA9AB067-F7E8-4D6E-8DB6-D7FA2D2B6B61}" srcOrd="1" destOrd="20" presId="urn:microsoft.com/office/officeart/2005/8/layout/cycle4"/>
    <dgm:cxn modelId="{07401490-B508-48A9-8F63-2D734D6D1617}" type="presOf" srcId="{3A16B386-567D-4CDF-B303-E212EC419A65}" destId="{F18D75A6-F604-49AD-AFB4-6DCF3D94100E}" srcOrd="1" destOrd="9" presId="urn:microsoft.com/office/officeart/2005/8/layout/cycle4"/>
    <dgm:cxn modelId="{B6502EBE-7AD9-40F2-9E53-AFB124F7B349}" srcId="{D66C642E-EC5A-43D7-B22F-501ED5D5C501}" destId="{3A331CB8-8EBA-4A5D-AB57-F3BB5722203D}" srcOrd="17" destOrd="0" parTransId="{E0C7ABDC-AC21-4D58-8727-F5015E785F03}" sibTransId="{A327569A-91A4-48DD-B9F0-12D731564021}"/>
    <dgm:cxn modelId="{056ACDE5-EF84-4BE3-8283-4A22F8C18E80}" type="presOf" srcId="{6A37F58B-87E0-4582-94CD-18920DB2A7AD}" destId="{CA9AB067-F7E8-4D6E-8DB6-D7FA2D2B6B61}" srcOrd="1" destOrd="1" presId="urn:microsoft.com/office/officeart/2005/8/layout/cycle4"/>
    <dgm:cxn modelId="{1A74FEF5-2A21-4FD2-BDF9-4A76CE23F9A0}" type="presOf" srcId="{6C8BD586-365A-4BD0-AD29-77D84F5EC24B}" destId="{F18D75A6-F604-49AD-AFB4-6DCF3D94100E}" srcOrd="1" destOrd="5" presId="urn:microsoft.com/office/officeart/2005/8/layout/cycle4"/>
    <dgm:cxn modelId="{FD4BA096-7B8A-4DB6-869D-D0D746F55BD4}" type="presOf" srcId="{FC76359B-EB44-4795-9F3D-50EF425FD59B}" destId="{987DE9C2-01F9-462F-801D-A23C04A63D58}" srcOrd="0" destOrd="7" presId="urn:microsoft.com/office/officeart/2005/8/layout/cycle4"/>
    <dgm:cxn modelId="{1012B78E-06AF-43C7-8B23-132EFF6BA85A}" srcId="{EF480D3A-8C84-4239-9BC0-6B8C5E3EB23E}" destId="{12DA2EA8-1690-4C74-BD6C-5871A03CD30D}" srcOrd="11" destOrd="0" parTransId="{99B65B75-93D0-4751-951F-C96B37597C8D}" sibTransId="{3E843A10-D51B-4AC4-BB43-1C7E4CF871AB}"/>
    <dgm:cxn modelId="{ECD59D08-15F1-426D-9570-9EEE1B52DB02}" srcId="{D66C642E-EC5A-43D7-B22F-501ED5D5C501}" destId="{8385CE7E-33F6-4A03-8D31-0F9D9760A683}" srcOrd="6" destOrd="0" parTransId="{EE4AB51A-2C87-4AE2-8CC9-9FCB887CEEF0}" sibTransId="{2FC81F84-9172-4029-9AD8-ED77C2D7983B}"/>
    <dgm:cxn modelId="{4F94B930-310C-4C00-A849-0AC3054D5D9F}" srcId="{EF480D3A-8C84-4239-9BC0-6B8C5E3EB23E}" destId="{D00C06D2-9A09-4873-B620-74DFF4A298CF}" srcOrd="2" destOrd="0" parTransId="{4DCF708A-C59C-41AA-8690-1999BF60755C}" sibTransId="{6AC45C27-DD73-42B2-8807-491C3FB93796}"/>
    <dgm:cxn modelId="{0EA2597C-4ED8-4EBE-92D7-ED30049B6093}" type="presOf" srcId="{18503DFC-ACE2-44FF-9C47-4A8D3A6161A8}" destId="{D779B1AF-3122-4E4A-B3E5-1AB594CE60F5}" srcOrd="1" destOrd="0" presId="urn:microsoft.com/office/officeart/2005/8/layout/cycle4"/>
    <dgm:cxn modelId="{68E7E0D0-0813-404F-AAC7-C5554F52ED0F}" type="presOf" srcId="{18503DFC-ACE2-44FF-9C47-4A8D3A6161A8}" destId="{EA425330-536D-4CEF-938F-491C889F16D2}" srcOrd="0" destOrd="0" presId="urn:microsoft.com/office/officeart/2005/8/layout/cycle4"/>
    <dgm:cxn modelId="{3A195D2F-62E4-48C8-A2CE-E5F3D4DEE41A}" type="presOf" srcId="{447BB3DA-E938-4CB7-871F-8C9771250DF5}" destId="{9DEBE3DD-42FA-46B4-8AB5-B6D5E36F0B8B}" srcOrd="0" destOrd="18" presId="urn:microsoft.com/office/officeart/2005/8/layout/cycle4"/>
    <dgm:cxn modelId="{BA8F0687-380B-4D51-9FEC-4C3033A2CA8E}" type="presOf" srcId="{D9D75203-2148-48D9-B278-2D6F5466EAE4}" destId="{CA9AB067-F7E8-4D6E-8DB6-D7FA2D2B6B61}" srcOrd="1" destOrd="0" presId="urn:microsoft.com/office/officeart/2005/8/layout/cycle4"/>
    <dgm:cxn modelId="{1879D5BE-BC8E-445A-BDB7-32DD25CF20F8}" type="presOf" srcId="{00E3ABBF-95BB-401D-B54B-C87C6754F4F8}" destId="{F18D75A6-F604-49AD-AFB4-6DCF3D94100E}" srcOrd="1" destOrd="4" presId="urn:microsoft.com/office/officeart/2005/8/layout/cycle4"/>
    <dgm:cxn modelId="{636A9C52-421F-47DA-87AB-35F0E696F9B4}" type="presOf" srcId="{D9D75203-2148-48D9-B278-2D6F5466EAE4}" destId="{9DEBE3DD-42FA-46B4-8AB5-B6D5E36F0B8B}" srcOrd="0" destOrd="0" presId="urn:microsoft.com/office/officeart/2005/8/layout/cycle4"/>
    <dgm:cxn modelId="{68F962FC-B7DE-4BC0-B4E6-E1600372A42A}" type="presOf" srcId="{435430C4-B33C-4770-870D-79B5C96F6722}" destId="{CA9AB067-F7E8-4D6E-8DB6-D7FA2D2B6B61}" srcOrd="1" destOrd="7" presId="urn:microsoft.com/office/officeart/2005/8/layout/cycle4"/>
    <dgm:cxn modelId="{FADAF5FA-BE14-4D12-BBCA-489284DBFE45}" srcId="{41DF7FBF-2006-4EA8-B411-FE03F0FCD406}" destId="{2C7B15DD-F45E-4578-8072-8BA4A223BE40}" srcOrd="0" destOrd="0" parTransId="{19A371FD-8C37-4FB1-AA84-E33823E82FB2}" sibTransId="{9C9A66F4-A319-42B5-9FE0-3161C1CFCADD}"/>
    <dgm:cxn modelId="{8BBA6073-8B74-41F9-9578-3F6F0B8222B9}" type="presOf" srcId="{5A024CFA-29D2-4F1E-AA49-D710A6B806F7}" destId="{CA9AB067-F7E8-4D6E-8DB6-D7FA2D2B6B61}" srcOrd="1" destOrd="5" presId="urn:microsoft.com/office/officeart/2005/8/layout/cycle4"/>
    <dgm:cxn modelId="{9F9FD96B-F057-4BFD-9177-F4DA039D60A5}" type="presOf" srcId="{2C7B15DD-F45E-4578-8072-8BA4A223BE40}" destId="{CC68C0A7-5C5E-4B5E-AF96-A066849C2F93}" srcOrd="0" destOrd="0" presId="urn:microsoft.com/office/officeart/2005/8/layout/cycle4"/>
    <dgm:cxn modelId="{7C93A2F8-450C-477B-9F11-02951352C2F4}" type="presOf" srcId="{49897265-A567-43A3-9C99-4EA93A73F3FA}" destId="{CA9AB067-F7E8-4D6E-8DB6-D7FA2D2B6B61}" srcOrd="1" destOrd="13" presId="urn:microsoft.com/office/officeart/2005/8/layout/cycle4"/>
    <dgm:cxn modelId="{18CFDA8E-7400-412D-94A2-19A781F6F05B}" type="presOf" srcId="{12838468-D04E-4FD5-B91A-AFFB2AA9F9FB}" destId="{9DEBE3DD-42FA-46B4-8AB5-B6D5E36F0B8B}" srcOrd="0" destOrd="9" presId="urn:microsoft.com/office/officeart/2005/8/layout/cycle4"/>
    <dgm:cxn modelId="{C9028844-C15D-45F0-ABE0-6AE8CEAAC3C9}" type="presOf" srcId="{4E83C671-5639-43F6-8D40-073FB898CE9B}" destId="{F18D75A6-F604-49AD-AFB4-6DCF3D94100E}" srcOrd="1" destOrd="0" presId="urn:microsoft.com/office/officeart/2005/8/layout/cycle4"/>
    <dgm:cxn modelId="{67F08AD5-C64A-4E44-8431-3FB215865C8C}" type="presOf" srcId="{A87E4C72-118F-40E5-9410-9DB95B2E4AA8}" destId="{9DEBE3DD-42FA-46B4-8AB5-B6D5E36F0B8B}" srcOrd="0" destOrd="15" presId="urn:microsoft.com/office/officeart/2005/8/layout/cycle4"/>
    <dgm:cxn modelId="{CB84D4D1-BC0D-4096-A48B-259812787A47}" type="presOf" srcId="{6A24CA16-7D4A-4A40-B783-1F72780EA0DC}" destId="{CA9AB067-F7E8-4D6E-8DB6-D7FA2D2B6B61}" srcOrd="1" destOrd="14" presId="urn:microsoft.com/office/officeart/2005/8/layout/cycle4"/>
    <dgm:cxn modelId="{1C2A6C85-EC1D-416E-8A80-40711ADE8BB6}" srcId="{D66C642E-EC5A-43D7-B22F-501ED5D5C501}" destId="{A87E4C72-118F-40E5-9410-9DB95B2E4AA8}" srcOrd="15" destOrd="0" parTransId="{44B28258-774D-431F-B4B6-E9C2D3484428}" sibTransId="{E26DD048-A295-4886-854C-61AC573A17AF}"/>
    <dgm:cxn modelId="{13C08EC6-0541-4E1E-A163-9088AC7D2909}" type="presOf" srcId="{F5B13FB4-238F-49E5-86FD-22DBA4F16654}" destId="{987DE9C2-01F9-462F-801D-A23C04A63D58}" srcOrd="0" destOrd="10" presId="urn:microsoft.com/office/officeart/2005/8/layout/cycle4"/>
    <dgm:cxn modelId="{2812ABA8-0A4A-4761-ACCA-532295685AF9}" type="presOf" srcId="{A87E4C72-118F-40E5-9410-9DB95B2E4AA8}" destId="{CA9AB067-F7E8-4D6E-8DB6-D7FA2D2B6B61}" srcOrd="1" destOrd="15" presId="urn:microsoft.com/office/officeart/2005/8/layout/cycle4"/>
    <dgm:cxn modelId="{CECD7BB9-2290-4A7C-8281-6A4B4EC0BADD}" type="presOf" srcId="{F062C758-DA11-4784-8071-CAC6B70ED428}" destId="{F18D75A6-F604-49AD-AFB4-6DCF3D94100E}" srcOrd="1" destOrd="6" presId="urn:microsoft.com/office/officeart/2005/8/layout/cycle4"/>
    <dgm:cxn modelId="{0F1576EE-9418-48B4-A2C2-3E816F1EBC19}" type="presOf" srcId="{BE2B1C9F-D9CE-4927-8C63-A7BAAF9C1FC1}" destId="{CA9AB067-F7E8-4D6E-8DB6-D7FA2D2B6B61}" srcOrd="1" destOrd="2" presId="urn:microsoft.com/office/officeart/2005/8/layout/cycle4"/>
    <dgm:cxn modelId="{42245731-975B-445E-84BA-ED6E0E666E43}" type="presOf" srcId="{D66C642E-EC5A-43D7-B22F-501ED5D5C501}" destId="{09713914-7FEA-497F-BEA0-17ADF093E1CC}" srcOrd="0" destOrd="0" presId="urn:microsoft.com/office/officeart/2005/8/layout/cycle4"/>
    <dgm:cxn modelId="{B571DB74-9B25-4E35-8F2A-E15CB2F377A7}" type="presOf" srcId="{334238AA-D24A-4D59-BE27-3F68E1357B78}" destId="{CA9AB067-F7E8-4D6E-8DB6-D7FA2D2B6B61}" srcOrd="1" destOrd="11" presId="urn:microsoft.com/office/officeart/2005/8/layout/cycle4"/>
    <dgm:cxn modelId="{7BFA4666-6103-4466-91D5-1C6E798884E3}" type="presOf" srcId="{6BCDF97E-F91E-427E-A860-9AD5318256E7}" destId="{CA9AB067-F7E8-4D6E-8DB6-D7FA2D2B6B61}" srcOrd="1" destOrd="21" presId="urn:microsoft.com/office/officeart/2005/8/layout/cycle4"/>
    <dgm:cxn modelId="{C06B70EA-41C8-483B-AFCD-7070344FEAA3}" srcId="{EF480D3A-8C84-4239-9BC0-6B8C5E3EB23E}" destId="{6783CFF2-3C91-4F2D-B171-A95E3094E0B9}" srcOrd="8" destOrd="0" parTransId="{C83740B4-D5F5-4FA9-805B-73D3DF604C96}" sibTransId="{E68720F9-581D-4943-B62F-600CCE2D599D}"/>
    <dgm:cxn modelId="{ADB64DA4-D969-4890-BD70-825A13FC976E}" srcId="{7DD6532E-E8BF-438D-BC4F-1CCE29540269}" destId="{18503DFC-ACE2-44FF-9C47-4A8D3A6161A8}" srcOrd="0" destOrd="0" parTransId="{C3F7E424-7DFE-4912-86EB-9FB69748FEC2}" sibTransId="{6C47EB19-8F80-41FA-B148-F52DADC9ECE9}"/>
    <dgm:cxn modelId="{78ABEB11-A686-4CB1-88E4-00908AE0FF46}" srcId="{D66C642E-EC5A-43D7-B22F-501ED5D5C501}" destId="{12838468-D04E-4FD5-B91A-AFFB2AA9F9FB}" srcOrd="9" destOrd="0" parTransId="{4B089F61-0F0C-4734-8A4E-860454DB1C96}" sibTransId="{89572DED-ACD4-402D-A76E-57ABD401BFB6}"/>
    <dgm:cxn modelId="{722AE9D2-144C-4C8B-AFC5-21B3BC1636B7}" srcId="{D66C642E-EC5A-43D7-B22F-501ED5D5C501}" destId="{D9D75203-2148-48D9-B278-2D6F5466EAE4}" srcOrd="0" destOrd="0" parTransId="{28B6BD06-1D21-4670-BB3E-20EB9C0F69DC}" sibTransId="{2EC5DF78-34A4-4E79-9124-BB2F46556AB2}"/>
    <dgm:cxn modelId="{4905A716-3256-4A29-ABC2-E7D3B8093893}" srcId="{D66C642E-EC5A-43D7-B22F-501ED5D5C501}" destId="{5A024CFA-29D2-4F1E-AA49-D710A6B806F7}" srcOrd="5" destOrd="0" parTransId="{947AD546-15F6-47AB-ACEC-AA18C8895AFE}" sibTransId="{74C7C46A-FA34-4596-A6C8-A5EC7C7938D5}"/>
    <dgm:cxn modelId="{4C5F7591-A687-4880-A74D-92224B7E6998}" srcId="{D66C642E-EC5A-43D7-B22F-501ED5D5C501}" destId="{6BCDF97E-F91E-427E-A860-9AD5318256E7}" srcOrd="21" destOrd="0" parTransId="{9BE8621E-49CC-477E-8EA8-B1CECC5D1B07}" sibTransId="{A567E083-6F56-41C3-AFFA-33089D3D95B5}"/>
    <dgm:cxn modelId="{1054A5B8-CB79-4738-9EC5-FE570D273B96}" srcId="{EF480D3A-8C84-4239-9BC0-6B8C5E3EB23E}" destId="{00E3ABBF-95BB-401D-B54B-C87C6754F4F8}" srcOrd="4" destOrd="0" parTransId="{08E6B198-E471-4C68-B98F-386424340C94}" sibTransId="{ADB201ED-815D-4ACD-97AF-45EA2EBF1347}"/>
    <dgm:cxn modelId="{A55A275A-7B8A-4553-B3BC-F3C7AD8C9BD7}" srcId="{EF480D3A-8C84-4239-9BC0-6B8C5E3EB23E}" destId="{DC449FFF-73D5-4673-8EA1-F18563CFAA79}" srcOrd="1" destOrd="0" parTransId="{2C6DE552-3F5C-4E2E-94C5-92391928D6E2}" sibTransId="{B94B24EC-856C-4924-83D8-876577BDB9C9}"/>
    <dgm:cxn modelId="{AFF864CF-6019-4CD1-94E4-6060D57C23AF}" type="presOf" srcId="{3A16B386-567D-4CDF-B303-E212EC419A65}" destId="{987DE9C2-01F9-462F-801D-A23C04A63D58}" srcOrd="0" destOrd="9" presId="urn:microsoft.com/office/officeart/2005/8/layout/cycle4"/>
    <dgm:cxn modelId="{DBB01110-DC1D-450F-8AD4-51912B04B292}" type="presOf" srcId="{FBA5D092-34F2-4891-8031-A0A9EB69CBDB}" destId="{9DEBE3DD-42FA-46B4-8AB5-B6D5E36F0B8B}" srcOrd="0" destOrd="16" presId="urn:microsoft.com/office/officeart/2005/8/layout/cycle4"/>
    <dgm:cxn modelId="{DF595562-53EE-4844-90F0-0B74047C0803}" type="presOf" srcId="{D00C06D2-9A09-4873-B620-74DFF4A298CF}" destId="{F18D75A6-F604-49AD-AFB4-6DCF3D94100E}" srcOrd="1" destOrd="2" presId="urn:microsoft.com/office/officeart/2005/8/layout/cycle4"/>
    <dgm:cxn modelId="{936D2043-500D-4E4E-938E-7E6B299D0360}" srcId="{EF480D3A-8C84-4239-9BC0-6B8C5E3EB23E}" destId="{6C8BD586-365A-4BD0-AD29-77D84F5EC24B}" srcOrd="5" destOrd="0" parTransId="{94C1FEC1-86D8-4553-A64E-E2AC089F1E8B}" sibTransId="{686C81F1-8296-4778-B589-02A87E6175BA}"/>
    <dgm:cxn modelId="{F1B3B9A9-6512-4533-9491-6F282E12372D}" srcId="{EF480D3A-8C84-4239-9BC0-6B8C5E3EB23E}" destId="{EF8C40A8-5AFD-495F-A7D8-87077573BBB4}" srcOrd="3" destOrd="0" parTransId="{CBFD0529-B6FE-4B07-8665-5A9856EF93C1}" sibTransId="{8F6C068A-D0F8-4ECA-8426-CA76E83186D1}"/>
    <dgm:cxn modelId="{6AC0144B-CC6B-412F-85AB-09A7A4B9BC15}" type="presOf" srcId="{FC76359B-EB44-4795-9F3D-50EF425FD59B}" destId="{F18D75A6-F604-49AD-AFB4-6DCF3D94100E}" srcOrd="1" destOrd="7" presId="urn:microsoft.com/office/officeart/2005/8/layout/cycle4"/>
    <dgm:cxn modelId="{EA21304F-BDF7-4F1A-90C5-D115E02A1E59}" type="presOf" srcId="{41DF7FBF-2006-4EA8-B411-FE03F0FCD406}" destId="{F85E85D3-5CC5-41FD-825A-1729BC6B2D13}" srcOrd="0" destOrd="0" presId="urn:microsoft.com/office/officeart/2005/8/layout/cycle4"/>
    <dgm:cxn modelId="{8B0897CD-2D31-48D1-A553-B237C2A32EF3}" type="presOf" srcId="{447BB3DA-E938-4CB7-871F-8C9771250DF5}" destId="{CA9AB067-F7E8-4D6E-8DB6-D7FA2D2B6B61}" srcOrd="1" destOrd="18" presId="urn:microsoft.com/office/officeart/2005/8/layout/cycle4"/>
    <dgm:cxn modelId="{3E8D26F6-5F08-4F8A-96AD-B24EB40E7F6D}" srcId="{EF480D3A-8C84-4239-9BC0-6B8C5E3EB23E}" destId="{3A16B386-567D-4CDF-B303-E212EC419A65}" srcOrd="9" destOrd="0" parTransId="{DE8477C0-D044-465D-B262-84BB1E7A21A1}" sibTransId="{FE6A29F9-EE44-4859-8102-61B4B2A8B6F6}"/>
    <dgm:cxn modelId="{0BBD0FCC-C7CE-4CEB-B1C8-CD3D4BBCEF1C}" type="presOf" srcId="{F062C758-DA11-4784-8071-CAC6B70ED428}" destId="{987DE9C2-01F9-462F-801D-A23C04A63D58}" srcOrd="0" destOrd="6" presId="urn:microsoft.com/office/officeart/2005/8/layout/cycle4"/>
    <dgm:cxn modelId="{C256F17D-3873-467A-B187-091989FF6C0F}" type="presOf" srcId="{33874A8A-D90E-4371-A2C6-DDD5A950C50D}" destId="{9DEBE3DD-42FA-46B4-8AB5-B6D5E36F0B8B}" srcOrd="0" destOrd="20" presId="urn:microsoft.com/office/officeart/2005/8/layout/cycle4"/>
    <dgm:cxn modelId="{1B05F91E-DB90-4EF6-A537-E8B1EDE36507}" type="presOf" srcId="{DF355BCA-7D67-4146-B13D-783805124F8B}" destId="{CA9AB067-F7E8-4D6E-8DB6-D7FA2D2B6B61}" srcOrd="1" destOrd="12" presId="urn:microsoft.com/office/officeart/2005/8/layout/cycle4"/>
    <dgm:cxn modelId="{EE252036-52F5-453C-8129-5FB9EF0F96E7}" srcId="{D66C642E-EC5A-43D7-B22F-501ED5D5C501}" destId="{435430C4-B33C-4770-870D-79B5C96F6722}" srcOrd="7" destOrd="0" parTransId="{055C40A0-429F-48E6-8E8E-7A1BBC9C3C99}" sibTransId="{A60D7A05-8AF8-4318-BB56-F8614CB8DEC7}"/>
    <dgm:cxn modelId="{82B8024C-5606-4B54-842A-E0EE33802934}" type="presOf" srcId="{8385CE7E-33F6-4A03-8D31-0F9D9760A683}" destId="{CA9AB067-F7E8-4D6E-8DB6-D7FA2D2B6B61}" srcOrd="1" destOrd="6" presId="urn:microsoft.com/office/officeart/2005/8/layout/cycle4"/>
    <dgm:cxn modelId="{0A8ADF40-A03A-4669-9553-59C59C5D2CE2}" type="presOf" srcId="{EF8C40A8-5AFD-495F-A7D8-87077573BBB4}" destId="{F18D75A6-F604-49AD-AFB4-6DCF3D94100E}" srcOrd="1" destOrd="3" presId="urn:microsoft.com/office/officeart/2005/8/layout/cycle4"/>
    <dgm:cxn modelId="{8B62C582-A297-4EE9-AC91-53CB28588043}" type="presOf" srcId="{334238AA-D24A-4D59-BE27-3F68E1357B78}" destId="{9DEBE3DD-42FA-46B4-8AB5-B6D5E36F0B8B}" srcOrd="0" destOrd="11" presId="urn:microsoft.com/office/officeart/2005/8/layout/cycle4"/>
    <dgm:cxn modelId="{83FD5924-6F68-456F-A80E-DEC43FFE57A6}" type="presOf" srcId="{4E83C671-5639-43F6-8D40-073FB898CE9B}" destId="{987DE9C2-01F9-462F-801D-A23C04A63D58}" srcOrd="0" destOrd="0" presId="urn:microsoft.com/office/officeart/2005/8/layout/cycle4"/>
    <dgm:cxn modelId="{3A9B3413-23E4-43B4-A8D4-2D3719B70EF0}" srcId="{D66C642E-EC5A-43D7-B22F-501ED5D5C501}" destId="{FBA5D092-34F2-4891-8031-A0A9EB69CBDB}" srcOrd="16" destOrd="0" parTransId="{08554311-67DC-4074-A695-F69107DFB0DC}" sibTransId="{0F27211F-1975-4B43-A410-269282F6B93A}"/>
    <dgm:cxn modelId="{D5709270-6ED4-4418-8D4C-66F7A39DE974}" srcId="{D66C642E-EC5A-43D7-B22F-501ED5D5C501}" destId="{FFCCCF17-F868-449D-9860-118D91CE4708}" srcOrd="3" destOrd="0" parTransId="{A38AB5ED-2A07-467A-8911-331449CD371C}" sibTransId="{7D8D861E-0EFA-4666-9D9B-109AE27A5D73}"/>
    <dgm:cxn modelId="{139351B6-7B38-4243-BD67-ED66BC7AEC91}" type="presOf" srcId="{4FAEA103-07B7-48BF-A71D-C7913928DC52}" destId="{9DEBE3DD-42FA-46B4-8AB5-B6D5E36F0B8B}" srcOrd="0" destOrd="8" presId="urn:microsoft.com/office/officeart/2005/8/layout/cycle4"/>
    <dgm:cxn modelId="{75A7E835-9DFD-41DA-A07E-969F533836A6}" type="presOf" srcId="{6BCDF97E-F91E-427E-A860-9AD5318256E7}" destId="{9DEBE3DD-42FA-46B4-8AB5-B6D5E36F0B8B}" srcOrd="0" destOrd="21" presId="urn:microsoft.com/office/officeart/2005/8/layout/cycle4"/>
    <dgm:cxn modelId="{E85F3D83-16EA-4D31-ACF8-1A1A912414FA}" type="presOf" srcId="{49897265-A567-43A3-9C99-4EA93A73F3FA}" destId="{9DEBE3DD-42FA-46B4-8AB5-B6D5E36F0B8B}" srcOrd="0" destOrd="13" presId="urn:microsoft.com/office/officeart/2005/8/layout/cycle4"/>
    <dgm:cxn modelId="{D1853DD7-15C7-452D-9634-74452597C1E2}" type="presOf" srcId="{5A024CFA-29D2-4F1E-AA49-D710A6B806F7}" destId="{9DEBE3DD-42FA-46B4-8AB5-B6D5E36F0B8B}" srcOrd="0" destOrd="5" presId="urn:microsoft.com/office/officeart/2005/8/layout/cycle4"/>
    <dgm:cxn modelId="{0096B25F-EEE5-43E4-B780-940486A7FF0B}" type="presOf" srcId="{6A37F58B-87E0-4582-94CD-18920DB2A7AD}" destId="{9DEBE3DD-42FA-46B4-8AB5-B6D5E36F0B8B}" srcOrd="0" destOrd="1" presId="urn:microsoft.com/office/officeart/2005/8/layout/cycle4"/>
    <dgm:cxn modelId="{6F4087B9-FCB3-43FD-88D1-F8C17B8D1884}" srcId="{D66C642E-EC5A-43D7-B22F-501ED5D5C501}" destId="{BE2B1C9F-D9CE-4927-8C63-A7BAAF9C1FC1}" srcOrd="2" destOrd="0" parTransId="{F11D564B-CEB5-4BD9-85D6-3E265A6F4112}" sibTransId="{A231C0CD-2EEE-4380-B8F4-6B9D3E8DDBF6}"/>
    <dgm:cxn modelId="{FBB37EA3-A593-47F5-BED7-AF09E4BCE154}" srcId="{EDD7A978-7CC4-47FB-A11A-8326D653ADFE}" destId="{41DF7FBF-2006-4EA8-B411-FE03F0FCD406}" srcOrd="2" destOrd="0" parTransId="{2A9120A3-B043-427E-AF85-3E8443CCC19D}" sibTransId="{1CB3095B-CBAA-4CFF-9D3E-DDACB4E7D74A}"/>
    <dgm:cxn modelId="{AC77ADD7-E5D2-4776-96E8-C32BFCAA5DD1}" type="presOf" srcId="{8385CE7E-33F6-4A03-8D31-0F9D9760A683}" destId="{9DEBE3DD-42FA-46B4-8AB5-B6D5E36F0B8B}" srcOrd="0" destOrd="6" presId="urn:microsoft.com/office/officeart/2005/8/layout/cycle4"/>
    <dgm:cxn modelId="{B61D33A8-BA6D-44C0-9DF1-B3A14CED7F84}" type="presOf" srcId="{6783CFF2-3C91-4F2D-B171-A95E3094E0B9}" destId="{987DE9C2-01F9-462F-801D-A23C04A63D58}" srcOrd="0" destOrd="8" presId="urn:microsoft.com/office/officeart/2005/8/layout/cycle4"/>
    <dgm:cxn modelId="{FCA4E7F4-EB69-4335-9BBD-C3616FDD223A}" type="presOf" srcId="{7DD6532E-E8BF-438D-BC4F-1CCE29540269}" destId="{B2FCBDEC-804F-4D4D-9319-A3E11FBB5824}" srcOrd="0" destOrd="0" presId="urn:microsoft.com/office/officeart/2005/8/layout/cycle4"/>
    <dgm:cxn modelId="{9E3BBCE7-E3A1-43D5-B109-7467963B707E}" type="presOf" srcId="{F5B13FB4-238F-49E5-86FD-22DBA4F16654}" destId="{F18D75A6-F604-49AD-AFB4-6DCF3D94100E}" srcOrd="1" destOrd="10" presId="urn:microsoft.com/office/officeart/2005/8/layout/cycle4"/>
    <dgm:cxn modelId="{676B9590-03FF-4EA8-9342-34FCEE1E9756}" srcId="{D66C642E-EC5A-43D7-B22F-501ED5D5C501}" destId="{447BB3DA-E938-4CB7-871F-8C9771250DF5}" srcOrd="18" destOrd="0" parTransId="{B120666A-6D6D-4E2A-9874-70012407B4F1}" sibTransId="{192311EF-551F-4B29-AE2C-F2354DD9819F}"/>
    <dgm:cxn modelId="{1E9BF789-61FF-4416-ACF2-44D0948334C3}" type="presOf" srcId="{1936C2A6-59F2-4307-9A97-DB83A1A09CB7}" destId="{9DEBE3DD-42FA-46B4-8AB5-B6D5E36F0B8B}" srcOrd="0" destOrd="4" presId="urn:microsoft.com/office/officeart/2005/8/layout/cycle4"/>
    <dgm:cxn modelId="{89C146FD-4DE4-41BF-B0F9-85BF512169D6}" srcId="{D66C642E-EC5A-43D7-B22F-501ED5D5C501}" destId="{49897265-A567-43A3-9C99-4EA93A73F3FA}" srcOrd="13" destOrd="0" parTransId="{24698D82-45D3-4E91-97C0-8E89FDB7F279}" sibTransId="{832C1E13-48D2-4EBC-B94D-F0AFD0271AA7}"/>
    <dgm:cxn modelId="{E6030338-E8E9-4A5D-BCAB-5E70A35FEEA6}" type="presOf" srcId="{FFCCCF17-F868-449D-9860-118D91CE4708}" destId="{9DEBE3DD-42FA-46B4-8AB5-B6D5E36F0B8B}" srcOrd="0" destOrd="3" presId="urn:microsoft.com/office/officeart/2005/8/layout/cycle4"/>
    <dgm:cxn modelId="{93F7DD43-3F45-43AD-8DB5-16835CBAF093}" type="presOf" srcId="{4FAEA103-07B7-48BF-A71D-C7913928DC52}" destId="{CA9AB067-F7E8-4D6E-8DB6-D7FA2D2B6B61}" srcOrd="1" destOrd="8" presId="urn:microsoft.com/office/officeart/2005/8/layout/cycle4"/>
    <dgm:cxn modelId="{B7EF7090-D525-479F-AD53-0787CBB29E1B}" srcId="{EF480D3A-8C84-4239-9BC0-6B8C5E3EB23E}" destId="{FC76359B-EB44-4795-9F3D-50EF425FD59B}" srcOrd="7" destOrd="0" parTransId="{4755656C-BBB1-4507-9526-A46EE3B54BD5}" sibTransId="{F44DFAA2-7A6E-4A24-AF51-4AF390A8D266}"/>
    <dgm:cxn modelId="{5E4D4B9A-9BDD-4996-921E-E8D36501630F}" type="presOf" srcId="{4F91C901-5AAC-489D-AF6F-AB0280F2F523}" destId="{9DEBE3DD-42FA-46B4-8AB5-B6D5E36F0B8B}" srcOrd="0" destOrd="10" presId="urn:microsoft.com/office/officeart/2005/8/layout/cycle4"/>
    <dgm:cxn modelId="{ADBDFB61-753D-4E27-90A4-1EC3CD51905C}" type="presOf" srcId="{EF480D3A-8C84-4239-9BC0-6B8C5E3EB23E}" destId="{83CCD6F7-C249-44E0-B336-615860B5E665}" srcOrd="0" destOrd="0" presId="urn:microsoft.com/office/officeart/2005/8/layout/cycle4"/>
    <dgm:cxn modelId="{C0FB403D-D02A-43F9-9DA1-35F38DB8DDA0}" srcId="{D66C642E-EC5A-43D7-B22F-501ED5D5C501}" destId="{334238AA-D24A-4D59-BE27-3F68E1357B78}" srcOrd="11" destOrd="0" parTransId="{3FF3ECD6-CBF9-4165-A904-4288D397BBE4}" sibTransId="{A4B80DD4-25F4-46DD-AB83-695DF0643012}"/>
    <dgm:cxn modelId="{59C71B1F-C487-4459-9D0F-083752F38187}" type="presOf" srcId="{FBA5D092-34F2-4891-8031-A0A9EB69CBDB}" destId="{CA9AB067-F7E8-4D6E-8DB6-D7FA2D2B6B61}" srcOrd="1" destOrd="16" presId="urn:microsoft.com/office/officeart/2005/8/layout/cycle4"/>
    <dgm:cxn modelId="{CF79644D-B52F-4935-BF1B-C12FA7795BD5}" type="presOf" srcId="{4F91C901-5AAC-489D-AF6F-AB0280F2F523}" destId="{CA9AB067-F7E8-4D6E-8DB6-D7FA2D2B6B61}" srcOrd="1" destOrd="10" presId="urn:microsoft.com/office/officeart/2005/8/layout/cycle4"/>
    <dgm:cxn modelId="{34CB38C1-3CDF-4B34-9CEA-201A44FF2384}" srcId="{D66C642E-EC5A-43D7-B22F-501ED5D5C501}" destId="{4FAEA103-07B7-48BF-A71D-C7913928DC52}" srcOrd="8" destOrd="0" parTransId="{C4854913-2994-469A-B2C5-84ECE0E0816D}" sibTransId="{B46BB398-3414-42DB-898B-277AB3857DDA}"/>
    <dgm:cxn modelId="{690860A9-57EA-4311-9927-F851AF7A0C2E}" type="presOf" srcId="{FFCCCF17-F868-449D-9860-118D91CE4708}" destId="{CA9AB067-F7E8-4D6E-8DB6-D7FA2D2B6B61}" srcOrd="1" destOrd="3" presId="urn:microsoft.com/office/officeart/2005/8/layout/cycle4"/>
    <dgm:cxn modelId="{98F2312C-6607-4E0A-B088-8BBB397A0773}" srcId="{EDD7A978-7CC4-47FB-A11A-8326D653ADFE}" destId="{EF480D3A-8C84-4239-9BC0-6B8C5E3EB23E}" srcOrd="3" destOrd="0" parTransId="{EAAAE44C-2C37-4613-BDF6-17A7F6DC4300}" sibTransId="{9BD9205A-2BFB-4A1D-A415-549900A2B0D9}"/>
    <dgm:cxn modelId="{0EA992AA-E9D5-4E80-9C9C-3EF43A4CEA66}" type="presOf" srcId="{435430C4-B33C-4770-870D-79B5C96F6722}" destId="{9DEBE3DD-42FA-46B4-8AB5-B6D5E36F0B8B}" srcOrd="0" destOrd="7" presId="urn:microsoft.com/office/officeart/2005/8/layout/cycle4"/>
    <dgm:cxn modelId="{2C547FA5-5D9A-467F-A7FD-F3690CFAA9ED}" srcId="{D66C642E-EC5A-43D7-B22F-501ED5D5C501}" destId="{6A37F58B-87E0-4582-94CD-18920DB2A7AD}" srcOrd="1" destOrd="0" parTransId="{D490075F-81C8-4047-8F49-B3911A436088}" sibTransId="{B9D0CC5D-8C76-4E41-B1C4-8CA45EC7B04F}"/>
    <dgm:cxn modelId="{F29B15B3-74FC-49C3-B51D-8F25C6EC1ACA}" srcId="{D66C642E-EC5A-43D7-B22F-501ED5D5C501}" destId="{4F91C901-5AAC-489D-AF6F-AB0280F2F523}" srcOrd="10" destOrd="0" parTransId="{2E06755E-A974-4237-9082-419A992C2E5B}" sibTransId="{BFB4E7DC-CE5F-4C95-B198-5B4BA4AF9FF2}"/>
    <dgm:cxn modelId="{95BB7658-FD0E-49DD-A2E6-3D1F28F86298}" srcId="{D66C642E-EC5A-43D7-B22F-501ED5D5C501}" destId="{6A24CA16-7D4A-4A40-B783-1F72780EA0DC}" srcOrd="14" destOrd="0" parTransId="{62C2835A-FB1F-4FC1-9E3B-681DF34F2F12}" sibTransId="{4FFA2987-03FC-4447-AC86-793F58C27390}"/>
    <dgm:cxn modelId="{858DBD73-27EF-4FAF-842D-08BBA143ECD5}" type="presParOf" srcId="{24706385-BC57-43A4-B66F-35538E735331}" destId="{6C466F9F-E999-40DD-9635-2226EC5D419C}" srcOrd="0" destOrd="0" presId="urn:microsoft.com/office/officeart/2005/8/layout/cycle4"/>
    <dgm:cxn modelId="{F8A00BB7-1657-44E7-ABE1-AA64F077E77C}" type="presParOf" srcId="{6C466F9F-E999-40DD-9635-2226EC5D419C}" destId="{803C543B-E346-4C81-BF4E-0B539A859E0C}" srcOrd="0" destOrd="0" presId="urn:microsoft.com/office/officeart/2005/8/layout/cycle4"/>
    <dgm:cxn modelId="{B7DF644E-8A6C-4908-8CA8-9D1AA1615FF3}" type="presParOf" srcId="{803C543B-E346-4C81-BF4E-0B539A859E0C}" destId="{9DEBE3DD-42FA-46B4-8AB5-B6D5E36F0B8B}" srcOrd="0" destOrd="0" presId="urn:microsoft.com/office/officeart/2005/8/layout/cycle4"/>
    <dgm:cxn modelId="{414278D0-BD99-442B-80EB-86BDB69456EE}" type="presParOf" srcId="{803C543B-E346-4C81-BF4E-0B539A859E0C}" destId="{CA9AB067-F7E8-4D6E-8DB6-D7FA2D2B6B61}" srcOrd="1" destOrd="0" presId="urn:microsoft.com/office/officeart/2005/8/layout/cycle4"/>
    <dgm:cxn modelId="{A57B7735-A07F-4366-A730-410F6F4CFC64}" type="presParOf" srcId="{6C466F9F-E999-40DD-9635-2226EC5D419C}" destId="{B74262E9-C328-446E-AF1C-90AF438A2182}" srcOrd="1" destOrd="0" presId="urn:microsoft.com/office/officeart/2005/8/layout/cycle4"/>
    <dgm:cxn modelId="{111D2A8D-B85F-4BB0-816D-AB901B59A93E}" type="presParOf" srcId="{B74262E9-C328-446E-AF1C-90AF438A2182}" destId="{EA425330-536D-4CEF-938F-491C889F16D2}" srcOrd="0" destOrd="0" presId="urn:microsoft.com/office/officeart/2005/8/layout/cycle4"/>
    <dgm:cxn modelId="{DADCC253-BD41-44EF-8B8E-8DBB0F9BB0E2}" type="presParOf" srcId="{B74262E9-C328-446E-AF1C-90AF438A2182}" destId="{D779B1AF-3122-4E4A-B3E5-1AB594CE60F5}" srcOrd="1" destOrd="0" presId="urn:microsoft.com/office/officeart/2005/8/layout/cycle4"/>
    <dgm:cxn modelId="{45230AF7-979B-4038-B047-6A252DFD8BAE}" type="presParOf" srcId="{6C466F9F-E999-40DD-9635-2226EC5D419C}" destId="{6ED09B7D-7623-4DE5-BF9E-791A11792AAD}" srcOrd="2" destOrd="0" presId="urn:microsoft.com/office/officeart/2005/8/layout/cycle4"/>
    <dgm:cxn modelId="{47E79E49-2AF0-4566-9A1D-0CB44987EB64}" type="presParOf" srcId="{6ED09B7D-7623-4DE5-BF9E-791A11792AAD}" destId="{CC68C0A7-5C5E-4B5E-AF96-A066849C2F93}" srcOrd="0" destOrd="0" presId="urn:microsoft.com/office/officeart/2005/8/layout/cycle4"/>
    <dgm:cxn modelId="{73773602-3AD5-4180-8303-725785B7DF4B}" type="presParOf" srcId="{6ED09B7D-7623-4DE5-BF9E-791A11792AAD}" destId="{7988060C-9336-4188-8DF2-0D095B62EB2E}" srcOrd="1" destOrd="0" presId="urn:microsoft.com/office/officeart/2005/8/layout/cycle4"/>
    <dgm:cxn modelId="{8C216EB1-1D72-45AF-8041-D6180BDE2B27}" type="presParOf" srcId="{6C466F9F-E999-40DD-9635-2226EC5D419C}" destId="{1F6BB185-A1DA-49DB-A8AC-968E0F68AFFA}" srcOrd="3" destOrd="0" presId="urn:microsoft.com/office/officeart/2005/8/layout/cycle4"/>
    <dgm:cxn modelId="{5E24E5EA-CB0F-4C08-8B30-C1769D28091E}" type="presParOf" srcId="{1F6BB185-A1DA-49DB-A8AC-968E0F68AFFA}" destId="{987DE9C2-01F9-462F-801D-A23C04A63D58}" srcOrd="0" destOrd="0" presId="urn:microsoft.com/office/officeart/2005/8/layout/cycle4"/>
    <dgm:cxn modelId="{2E1F47CB-8A07-4840-AF53-2D8497D6144D}" type="presParOf" srcId="{1F6BB185-A1DA-49DB-A8AC-968E0F68AFFA}" destId="{F18D75A6-F604-49AD-AFB4-6DCF3D94100E}" srcOrd="1" destOrd="0" presId="urn:microsoft.com/office/officeart/2005/8/layout/cycle4"/>
    <dgm:cxn modelId="{35FC5ADC-0896-4C83-9CE9-93FB8EF2F427}" type="presParOf" srcId="{6C466F9F-E999-40DD-9635-2226EC5D419C}" destId="{81F23023-AA76-44AF-9BCC-11818CDB638D}" srcOrd="4" destOrd="0" presId="urn:microsoft.com/office/officeart/2005/8/layout/cycle4"/>
    <dgm:cxn modelId="{5A43CB53-FCC9-49E8-A663-1C88224E36AD}" type="presParOf" srcId="{24706385-BC57-43A4-B66F-35538E735331}" destId="{7C7D0952-D191-4597-9001-2C9E06ED4CF8}" srcOrd="1" destOrd="0" presId="urn:microsoft.com/office/officeart/2005/8/layout/cycle4"/>
    <dgm:cxn modelId="{ED70AF07-C265-4DF9-BD89-F8CBA4D745E2}" type="presParOf" srcId="{7C7D0952-D191-4597-9001-2C9E06ED4CF8}" destId="{09713914-7FEA-497F-BEA0-17ADF093E1CC}" srcOrd="0" destOrd="0" presId="urn:microsoft.com/office/officeart/2005/8/layout/cycle4"/>
    <dgm:cxn modelId="{40C1C93D-104D-4643-A770-FF6CF38BA9BD}" type="presParOf" srcId="{7C7D0952-D191-4597-9001-2C9E06ED4CF8}" destId="{B2FCBDEC-804F-4D4D-9319-A3E11FBB5824}" srcOrd="1" destOrd="0" presId="urn:microsoft.com/office/officeart/2005/8/layout/cycle4"/>
    <dgm:cxn modelId="{6C19023A-5BB5-4287-AC9F-FCAECA88D4E6}" type="presParOf" srcId="{7C7D0952-D191-4597-9001-2C9E06ED4CF8}" destId="{F85E85D3-5CC5-41FD-825A-1729BC6B2D13}" srcOrd="2" destOrd="0" presId="urn:microsoft.com/office/officeart/2005/8/layout/cycle4"/>
    <dgm:cxn modelId="{A1BB4F68-2EFF-47A3-B98E-5C53E05041E0}" type="presParOf" srcId="{7C7D0952-D191-4597-9001-2C9E06ED4CF8}" destId="{83CCD6F7-C249-44E0-B336-615860B5E665}" srcOrd="3" destOrd="0" presId="urn:microsoft.com/office/officeart/2005/8/layout/cycle4"/>
    <dgm:cxn modelId="{E2EB18C4-AE53-40B6-8228-913D439D5D81}" type="presParOf" srcId="{7C7D0952-D191-4597-9001-2C9E06ED4CF8}" destId="{849F9FCC-D93A-4FE4-8A45-27ADDE7A6484}" srcOrd="4" destOrd="0" presId="urn:microsoft.com/office/officeart/2005/8/layout/cycle4"/>
    <dgm:cxn modelId="{F74D9F12-C105-4898-A84A-E47F0F2ABB04}" type="presParOf" srcId="{24706385-BC57-43A4-B66F-35538E735331}" destId="{599FFBF4-1F6F-4F8B-A0F1-D22030A7C299}" srcOrd="2" destOrd="0" presId="urn:microsoft.com/office/officeart/2005/8/layout/cycle4"/>
    <dgm:cxn modelId="{D8C3179F-6614-46B0-B7D2-7D3D3EB3EBB4}" type="presParOf" srcId="{24706385-BC57-43A4-B66F-35538E735331}" destId="{398C222B-9575-4A7F-A512-87A9B8BF7786}" srcOrd="3" destOrd="0" presId="urn:microsoft.com/office/officeart/2005/8/layout/cycle4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21E7C-5844-40E6-BBC1-22807B85275B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B7B13D-7D6F-4996-B5E2-47BE020CB8C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7B13D-7D6F-4996-B5E2-47BE020CB8CF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B7B13D-7D6F-4996-B5E2-47BE020CB8CF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E1F-B7BB-47E6-9F16-426F7CACFB25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DA02-4056-44A4-9D32-D86F662549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E1F-B7BB-47E6-9F16-426F7CACFB25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DA02-4056-44A4-9D32-D86F662549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E1F-B7BB-47E6-9F16-426F7CACFB25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DA02-4056-44A4-9D32-D86F662549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E1F-B7BB-47E6-9F16-426F7CACFB25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DA02-4056-44A4-9D32-D86F662549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E1F-B7BB-47E6-9F16-426F7CACFB25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DA02-4056-44A4-9D32-D86F662549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E1F-B7BB-47E6-9F16-426F7CACFB25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DA02-4056-44A4-9D32-D86F662549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E1F-B7BB-47E6-9F16-426F7CACFB25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DA02-4056-44A4-9D32-D86F662549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E1F-B7BB-47E6-9F16-426F7CACFB25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DA02-4056-44A4-9D32-D86F662549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E1F-B7BB-47E6-9F16-426F7CACFB25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DA02-4056-44A4-9D32-D86F662549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E1F-B7BB-47E6-9F16-426F7CACFB25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DA02-4056-44A4-9D32-D86F662549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03E1F-B7BB-47E6-9F16-426F7CACFB25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0DA02-4056-44A4-9D32-D86F6625492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003E1F-B7BB-47E6-9F16-426F7CACFB25}" type="datetimeFigureOut">
              <a:rPr lang="en-US" smtClean="0"/>
              <a:pPr/>
              <a:t>9/22/2010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0DA02-4056-44A4-9D32-D86F6625492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mdb.com/title/tt0088847/quote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Your character analysis – what to do 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Join your group and bring your notes on character studied, I will hand out a list of quotes to help aid memory</a:t>
            </a:r>
          </a:p>
          <a:p>
            <a:r>
              <a:rPr lang="en-GB" sz="2000" dirty="0" smtClean="0"/>
              <a:t>Slide 1 – intro to analysis if you have time add a couple of photos of character ( do this last )</a:t>
            </a:r>
          </a:p>
          <a:p>
            <a:r>
              <a:rPr lang="en-GB" sz="2000" dirty="0" smtClean="0"/>
              <a:t>Slide 2 - Answer general questions about your character (as a group )</a:t>
            </a:r>
          </a:p>
          <a:p>
            <a:pPr>
              <a:buNone/>
            </a:pPr>
            <a:r>
              <a:rPr lang="en-GB" sz="2000" dirty="0" smtClean="0"/>
              <a:t>	The following slides can then be done individually or as a group – time is of the essence!</a:t>
            </a:r>
          </a:p>
          <a:p>
            <a:r>
              <a:rPr lang="en-GB" sz="2000" dirty="0" smtClean="0"/>
              <a:t>Slide 3 – what your character says and thinks – quotes, looks, expressions</a:t>
            </a:r>
          </a:p>
          <a:p>
            <a:r>
              <a:rPr lang="en-GB" sz="2000" dirty="0" smtClean="0"/>
              <a:t>Slide 4  - what your character does – note the actions in order then a description of what it says about the character</a:t>
            </a:r>
          </a:p>
          <a:p>
            <a:r>
              <a:rPr lang="en-GB" sz="2000" dirty="0" smtClean="0"/>
              <a:t>Slide 5 - </a:t>
            </a:r>
            <a:r>
              <a:rPr lang="en-US" sz="2000" dirty="0" smtClean="0">
                <a:latin typeface="+mj-lt"/>
              </a:rPr>
              <a:t>What others characters say about him (how do the other characters react to him, how do they see him)</a:t>
            </a:r>
          </a:p>
          <a:p>
            <a:r>
              <a:rPr lang="en-US" sz="2000" dirty="0" smtClean="0">
                <a:latin typeface="+mj-lt"/>
              </a:rPr>
              <a:t>Save them in shared docs/media/year10 /characters</a:t>
            </a:r>
          </a:p>
          <a:p>
            <a:endParaRPr lang="en-GB" sz="2000" dirty="0" smtClean="0">
              <a:latin typeface="+mj-lt"/>
            </a:endParaRPr>
          </a:p>
          <a:p>
            <a:pPr>
              <a:buNone/>
            </a:pPr>
            <a:r>
              <a:rPr lang="en-GB" sz="2000" dirty="0" smtClean="0"/>
              <a:t>Presentations tomorrow!!!!! </a:t>
            </a:r>
            <a:endParaRPr lang="en-GB" sz="2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672414" cy="869947"/>
          </a:xfrm>
        </p:spPr>
        <p:txBody>
          <a:bodyPr/>
          <a:lstStyle/>
          <a:p>
            <a:r>
              <a:rPr lang="en-GB" dirty="0" smtClean="0"/>
              <a:t>Jim Stark character analysis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3000372"/>
            <a:ext cx="8286808" cy="3214710"/>
          </a:xfrm>
        </p:spPr>
        <p:txBody>
          <a:bodyPr>
            <a:normAutofit/>
          </a:bodyPr>
          <a:lstStyle/>
          <a:p>
            <a:pPr lvl="0"/>
            <a:endParaRPr lang="en-US" sz="1900" b="1" dirty="0" smtClean="0">
              <a:latin typeface="Comic Sans MS" pitchFamily="66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sz="1900" b="1" dirty="0" smtClean="0">
                <a:latin typeface="Comic Sans MS" pitchFamily="66" charset="0"/>
              </a:rPr>
              <a:t>What the film says about him, how do you see him?</a:t>
            </a:r>
          </a:p>
          <a:p>
            <a:pPr lvl="0">
              <a:buFont typeface="Arial" pitchFamily="34" charset="0"/>
              <a:buChar char="•"/>
            </a:pPr>
            <a:r>
              <a:rPr lang="en-US" sz="1900" b="1" dirty="0" smtClean="0">
                <a:latin typeface="Comic Sans MS" pitchFamily="66" charset="0"/>
              </a:rPr>
              <a:t>What Jim says and thinks (think of a few words to describe your character and then tell us how you know this )</a:t>
            </a:r>
          </a:p>
          <a:p>
            <a:pPr lvl="0">
              <a:buFont typeface="Arial" pitchFamily="34" charset="0"/>
              <a:buChar char="•"/>
            </a:pPr>
            <a:r>
              <a:rPr lang="en-US" sz="1900" b="1" dirty="0" smtClean="0">
                <a:latin typeface="Comic Sans MS" pitchFamily="66" charset="0"/>
              </a:rPr>
              <a:t>What Jim does (his actions) what do they tell us about him</a:t>
            </a:r>
          </a:p>
          <a:p>
            <a:pPr lvl="0">
              <a:buFont typeface="Arial" pitchFamily="34" charset="0"/>
              <a:buChar char="•"/>
            </a:pPr>
            <a:r>
              <a:rPr lang="en-US" sz="1900" b="1" dirty="0" smtClean="0">
                <a:latin typeface="Comic Sans MS" pitchFamily="66" charset="0"/>
              </a:rPr>
              <a:t> </a:t>
            </a:r>
            <a:r>
              <a:rPr lang="en-US" sz="1900" b="1" dirty="0">
                <a:latin typeface="Comic Sans MS" pitchFamily="66" charset="0"/>
              </a:rPr>
              <a:t>What others </a:t>
            </a:r>
            <a:r>
              <a:rPr lang="en-US" sz="1900" b="1" dirty="0" smtClean="0">
                <a:latin typeface="Comic Sans MS" pitchFamily="66" charset="0"/>
              </a:rPr>
              <a:t>characters </a:t>
            </a:r>
            <a:r>
              <a:rPr lang="en-US" sz="1900" b="1" dirty="0">
                <a:latin typeface="Comic Sans MS" pitchFamily="66" charset="0"/>
              </a:rPr>
              <a:t>say about </a:t>
            </a:r>
            <a:r>
              <a:rPr lang="en-US" sz="1900" b="1" dirty="0" smtClean="0">
                <a:latin typeface="Comic Sans MS" pitchFamily="66" charset="0"/>
              </a:rPr>
              <a:t>him (how do the other characters react to him, how do they see him, how do we know)</a:t>
            </a:r>
          </a:p>
          <a:p>
            <a:endParaRPr lang="en-GB" dirty="0"/>
          </a:p>
        </p:txBody>
      </p:sp>
      <p:pic>
        <p:nvPicPr>
          <p:cNvPr id="4" name="Picture 3" descr="James Dea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85728"/>
            <a:ext cx="2571768" cy="1928826"/>
          </a:xfrm>
          <a:prstGeom prst="rect">
            <a:avLst/>
          </a:prstGeom>
        </p:spPr>
      </p:pic>
      <p:pic>
        <p:nvPicPr>
          <p:cNvPr id="5" name="Picture 4" descr="rebel_without_a_cause195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14678" y="357166"/>
            <a:ext cx="2604267" cy="1896232"/>
          </a:xfrm>
          <a:prstGeom prst="rect">
            <a:avLst/>
          </a:prstGeom>
        </p:spPr>
      </p:pic>
      <p:pic>
        <p:nvPicPr>
          <p:cNvPr id="6" name="Picture 5" descr="sal_mineo_james_dea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357166"/>
            <a:ext cx="2541359" cy="185738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en-GB" sz="2000" dirty="0" smtClean="0"/>
              <a:t>What the film says about him, what you think of him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78647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Discuss these answers as a group to begin building a picture of your character:</a:t>
            </a:r>
          </a:p>
          <a:p>
            <a:pPr>
              <a:buNone/>
            </a:pPr>
            <a:r>
              <a:rPr lang="en-US" dirty="0"/>
              <a:t> </a:t>
            </a:r>
            <a:endParaRPr lang="en-GB" dirty="0"/>
          </a:p>
          <a:p>
            <a:pPr lvl="0"/>
            <a:r>
              <a:rPr lang="en-US" dirty="0"/>
              <a:t>When does my character live?  Past, present or future</a:t>
            </a:r>
            <a:r>
              <a:rPr lang="en-US" dirty="0" smtClean="0"/>
              <a:t>? </a:t>
            </a:r>
            <a:endParaRPr lang="en-GB" dirty="0"/>
          </a:p>
          <a:p>
            <a:pPr lvl="0"/>
            <a:r>
              <a:rPr lang="en-US" dirty="0"/>
              <a:t>Where does my character live?  In the country, the city, the suburbs…?</a:t>
            </a:r>
            <a:endParaRPr lang="en-GB" dirty="0"/>
          </a:p>
          <a:p>
            <a:pPr lvl="0"/>
            <a:r>
              <a:rPr lang="en-US" dirty="0"/>
              <a:t>What is the socioeconomic background of my character?</a:t>
            </a:r>
            <a:endParaRPr lang="en-GB" dirty="0"/>
          </a:p>
          <a:p>
            <a:pPr lvl="0"/>
            <a:r>
              <a:rPr lang="en-US" dirty="0"/>
              <a:t>Does my character work?  If so, at what, if not what does he/she do?</a:t>
            </a:r>
            <a:endParaRPr lang="en-GB" dirty="0"/>
          </a:p>
          <a:p>
            <a:pPr lvl="0"/>
            <a:r>
              <a:rPr lang="en-US" dirty="0" smtClean="0"/>
              <a:t>Who </a:t>
            </a:r>
            <a:r>
              <a:rPr lang="en-US" dirty="0"/>
              <a:t>lives with my character and what are their relationships?</a:t>
            </a:r>
            <a:endParaRPr lang="en-GB" dirty="0"/>
          </a:p>
          <a:p>
            <a:pPr lvl="0"/>
            <a:r>
              <a:rPr lang="en-US" dirty="0"/>
              <a:t>Who else heavily influences my character?</a:t>
            </a:r>
            <a:endParaRPr lang="en-GB" dirty="0"/>
          </a:p>
          <a:p>
            <a:pPr lvl="0"/>
            <a:r>
              <a:rPr lang="en-US" dirty="0" smtClean="0"/>
              <a:t>What </a:t>
            </a:r>
            <a:r>
              <a:rPr lang="en-US" dirty="0"/>
              <a:t>is the primary emotion my character has throughout this piece?</a:t>
            </a:r>
            <a:endParaRPr lang="en-GB" dirty="0"/>
          </a:p>
          <a:p>
            <a:pPr lvl="0"/>
            <a:r>
              <a:rPr lang="en-US" dirty="0"/>
              <a:t>What other emotions are affecting my character underneath that emotion?</a:t>
            </a:r>
            <a:endParaRPr lang="en-GB" dirty="0"/>
          </a:p>
          <a:p>
            <a:pPr lvl="0"/>
            <a:r>
              <a:rPr lang="en-US" dirty="0"/>
              <a:t>What kind of self-esteem does my character have?</a:t>
            </a:r>
            <a:endParaRPr lang="en-GB" dirty="0"/>
          </a:p>
          <a:p>
            <a:pPr lvl="0"/>
            <a:r>
              <a:rPr lang="en-US" dirty="0"/>
              <a:t>How does my character relate to the outside world?</a:t>
            </a:r>
            <a:endParaRPr lang="en-GB" dirty="0"/>
          </a:p>
          <a:p>
            <a:pPr lvl="0"/>
            <a:r>
              <a:rPr lang="en-US" dirty="0"/>
              <a:t>What emotion should the audience feel toward my character?  Sympathy, hate, friendly?</a:t>
            </a:r>
            <a:endParaRPr lang="en-GB" dirty="0"/>
          </a:p>
          <a:p>
            <a:pPr lvl="0"/>
            <a:r>
              <a:rPr lang="en-US" dirty="0"/>
              <a:t>In the beginning of the film, what do we discover about my character?</a:t>
            </a:r>
            <a:endParaRPr lang="en-GB" dirty="0"/>
          </a:p>
          <a:p>
            <a:pPr lvl="0"/>
            <a:r>
              <a:rPr lang="en-US" dirty="0"/>
              <a:t>In the middle of the film, how does my character grow and change?</a:t>
            </a:r>
            <a:endParaRPr lang="en-GB" dirty="0"/>
          </a:p>
          <a:p>
            <a:pPr lvl="0"/>
            <a:r>
              <a:rPr lang="en-US" dirty="0"/>
              <a:t>At the end of the film, what will happen to my character?</a:t>
            </a:r>
            <a:endParaRPr lang="en-GB" dirty="0"/>
          </a:p>
          <a:p>
            <a:pPr lvl="0"/>
            <a:r>
              <a:rPr lang="en-US" dirty="0" smtClean="0"/>
              <a:t>How </a:t>
            </a:r>
            <a:r>
              <a:rPr lang="en-US" dirty="0"/>
              <a:t>important is my character to the action of the film as a whole?</a:t>
            </a:r>
            <a:endParaRPr lang="en-GB" dirty="0"/>
          </a:p>
          <a:p>
            <a:pPr lvl="0"/>
            <a:r>
              <a:rPr lang="en-US" dirty="0"/>
              <a:t>How old is my character? </a:t>
            </a:r>
            <a:endParaRPr lang="en-GB" dirty="0"/>
          </a:p>
          <a:p>
            <a:pPr lvl="0"/>
            <a:r>
              <a:rPr lang="en-US" dirty="0"/>
              <a:t>How strong are my character’s emotions in this piece?  Pure hatred?  Mild lust?</a:t>
            </a:r>
            <a:endParaRPr lang="en-GB" dirty="0"/>
          </a:p>
          <a:p>
            <a:pPr lvl="0"/>
            <a:r>
              <a:rPr lang="en-US" dirty="0" smtClean="0"/>
              <a:t>What </a:t>
            </a:r>
            <a:r>
              <a:rPr lang="en-US" dirty="0"/>
              <a:t>person or fictional character does my character most remind me of?</a:t>
            </a:r>
            <a:endParaRPr lang="en-GB" dirty="0"/>
          </a:p>
          <a:p>
            <a:pPr lvl="0"/>
            <a:r>
              <a:rPr lang="en-US" dirty="0"/>
              <a:t>If I met my character, how would I react to them?</a:t>
            </a:r>
            <a:endParaRPr lang="en-GB" dirty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What Jim </a:t>
            </a:r>
            <a:r>
              <a:rPr lang="en-GB" sz="2000" b="1" dirty="0" smtClean="0"/>
              <a:t>says and thinks </a:t>
            </a:r>
            <a:r>
              <a:rPr lang="en-GB" sz="2000" dirty="0" smtClean="0"/>
              <a:t>– important scenes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/>
          </a:bodyPr>
          <a:lstStyle/>
          <a:p>
            <a:r>
              <a:rPr lang="en-GB" sz="1800" b="1" dirty="0" smtClean="0"/>
              <a:t>Determined</a:t>
            </a:r>
            <a:r>
              <a:rPr lang="en-GB" sz="1800" dirty="0" smtClean="0"/>
              <a:t> to make a fresh start (tells his mum he doesn’t want to move again) ‘for once I want to do something right! And I don't want you to run away from me again! ‘</a:t>
            </a:r>
          </a:p>
          <a:p>
            <a:r>
              <a:rPr lang="en-GB" sz="1800" b="1" dirty="0" smtClean="0"/>
              <a:t>Peacemaker</a:t>
            </a:r>
            <a:r>
              <a:rPr lang="en-GB" sz="1800" dirty="0" smtClean="0"/>
              <a:t> - Doesn’t want trouble (tries to limit fighting )</a:t>
            </a:r>
          </a:p>
          <a:p>
            <a:r>
              <a:rPr lang="en-GB" sz="1800" b="1" dirty="0" smtClean="0"/>
              <a:t>Love</a:t>
            </a:r>
            <a:r>
              <a:rPr lang="en-GB" sz="1800" dirty="0" smtClean="0"/>
              <a:t> interest falls in love with Judy (sees her outside window wants to talk to her )</a:t>
            </a:r>
          </a:p>
          <a:p>
            <a:r>
              <a:rPr lang="en-GB" sz="1800" b="1" dirty="0" smtClean="0"/>
              <a:t>Wants to fit in </a:t>
            </a:r>
            <a:r>
              <a:rPr lang="en-GB" sz="1800" dirty="0" smtClean="0"/>
              <a:t>(joke in planetarium)</a:t>
            </a:r>
          </a:p>
          <a:p>
            <a:r>
              <a:rPr lang="en-GB" sz="1800" b="1" dirty="0" smtClean="0"/>
              <a:t>Angry and frustrated with his parents</a:t>
            </a:r>
            <a:r>
              <a:rPr lang="en-GB" sz="1800" dirty="0" smtClean="0"/>
              <a:t>’ relationship and their treatment of him</a:t>
            </a:r>
          </a:p>
          <a:p>
            <a:pPr>
              <a:buNone/>
            </a:pPr>
            <a:r>
              <a:rPr lang="en-GB" sz="1800" dirty="0" smtClean="0"/>
              <a:t> </a:t>
            </a:r>
            <a:r>
              <a:rPr lang="en-GB" sz="1800" dirty="0"/>
              <a:t>‘He called me a dirty tramp! My own father! Maybe he doesn’t mean it but he acts like he does.’ </a:t>
            </a:r>
            <a:r>
              <a:rPr lang="en-GB" sz="1800" dirty="0" smtClean="0"/>
              <a:t> (why he got drunk)</a:t>
            </a:r>
          </a:p>
          <a:p>
            <a:pPr>
              <a:buNone/>
            </a:pPr>
            <a:r>
              <a:rPr lang="en-GB" sz="1800" dirty="0" smtClean="0"/>
              <a:t>You’re tearing me apart  and argument with them on stairs ‘Don’t I buy you everything you want?’ (Jim’s dad to him)</a:t>
            </a:r>
          </a:p>
          <a:p>
            <a:pPr>
              <a:buNone/>
            </a:pPr>
            <a:r>
              <a:rPr lang="en-GB" sz="1800" dirty="0" smtClean="0"/>
              <a:t> </a:t>
            </a:r>
            <a:r>
              <a:rPr lang="en-GB" sz="1800" dirty="0"/>
              <a:t>‘Can I talk to you guys? I </a:t>
            </a:r>
            <a:r>
              <a:rPr lang="en-GB" sz="1800" dirty="0" err="1"/>
              <a:t>gotta</a:t>
            </a:r>
            <a:r>
              <a:rPr lang="en-GB" sz="1800" dirty="0"/>
              <a:t> talk to someone</a:t>
            </a:r>
            <a:r>
              <a:rPr lang="en-GB" sz="1800" dirty="0" smtClean="0"/>
              <a:t>.’  (Begs dad for advice on Chicken Run).</a:t>
            </a:r>
          </a:p>
          <a:p>
            <a:r>
              <a:rPr lang="en-GB" sz="1800" b="1" dirty="0" smtClean="0"/>
              <a:t>Desperate</a:t>
            </a:r>
            <a:r>
              <a:rPr lang="en-GB" sz="1800" dirty="0" smtClean="0"/>
              <a:t> – I don’t know what to do anymore except maybe die</a:t>
            </a:r>
          </a:p>
          <a:p>
            <a:r>
              <a:rPr lang="en-GB" sz="1800" b="1" dirty="0" smtClean="0"/>
              <a:t>Brave and proud </a:t>
            </a:r>
            <a:r>
              <a:rPr lang="en-GB" sz="1800" dirty="0" smtClean="0"/>
              <a:t>– chicken race</a:t>
            </a:r>
          </a:p>
          <a:p>
            <a:r>
              <a:rPr lang="en-GB" sz="1800" b="1" dirty="0" smtClean="0"/>
              <a:t>Kind and loyal</a:t>
            </a:r>
            <a:r>
              <a:rPr lang="en-GB" sz="1800" dirty="0" smtClean="0"/>
              <a:t>– helps Plato </a:t>
            </a:r>
            <a:r>
              <a:rPr lang="en-GB" sz="1800" dirty="0" err="1" smtClean="0"/>
              <a:t>thoughout</a:t>
            </a:r>
            <a:r>
              <a:rPr lang="en-GB" sz="1800" dirty="0" smtClean="0"/>
              <a:t>, offers him jacket, friendship, </a:t>
            </a:r>
            <a:r>
              <a:rPr lang="en-GB" sz="1800" dirty="0" err="1" smtClean="0"/>
              <a:t>esp</a:t>
            </a:r>
            <a:r>
              <a:rPr lang="en-GB" sz="1800" dirty="0" smtClean="0"/>
              <a:t> in the end ‘I’ve got the bullets’</a:t>
            </a:r>
          </a:p>
          <a:p>
            <a:r>
              <a:rPr lang="en-GB" sz="1800" b="1" dirty="0" smtClean="0"/>
              <a:t>Loving</a:t>
            </a:r>
            <a:r>
              <a:rPr lang="en-GB" sz="1800" dirty="0" smtClean="0"/>
              <a:t> - towards Judy, wants to help his dad</a:t>
            </a:r>
          </a:p>
          <a:p>
            <a:endParaRPr lang="en-GB" sz="1800" dirty="0" smtClean="0"/>
          </a:p>
          <a:p>
            <a:endParaRPr lang="en-GB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66" cy="79690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What Jim </a:t>
            </a:r>
            <a:r>
              <a:rPr lang="en-GB" sz="2000" b="1" dirty="0" smtClean="0"/>
              <a:t>does </a:t>
            </a:r>
            <a:r>
              <a:rPr lang="en-GB" sz="2000" dirty="0" smtClean="0"/>
              <a:t>– this goes over previous description but focuses on the action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29642" cy="4972072"/>
          </a:xfrm>
        </p:spPr>
        <p:txBody>
          <a:bodyPr>
            <a:normAutofit/>
          </a:bodyPr>
          <a:lstStyle/>
          <a:p>
            <a:r>
              <a:rPr lang="en-GB" sz="1800" dirty="0" smtClean="0"/>
              <a:t>Drunk and arrested after fight with dad–  frustrated and angry, irresponsible</a:t>
            </a:r>
          </a:p>
          <a:p>
            <a:r>
              <a:rPr lang="en-GB" sz="1800" dirty="0" smtClean="0"/>
              <a:t>Approaches Judy – confident</a:t>
            </a:r>
          </a:p>
          <a:p>
            <a:r>
              <a:rPr lang="en-GB" sz="1800" dirty="0" smtClean="0"/>
              <a:t>Interested in trip to planetarium - independent</a:t>
            </a:r>
          </a:p>
          <a:p>
            <a:r>
              <a:rPr lang="en-GB" sz="1800" dirty="0" smtClean="0"/>
              <a:t>Speaks out in planetarium – figures out who he wants to fit in with</a:t>
            </a:r>
          </a:p>
          <a:p>
            <a:r>
              <a:rPr lang="en-GB" sz="1800" dirty="0" smtClean="0"/>
              <a:t>confrontation with Buzz – not afraid to fight</a:t>
            </a:r>
          </a:p>
          <a:p>
            <a:r>
              <a:rPr lang="en-GB" sz="1800" dirty="0" smtClean="0"/>
              <a:t>Wins confrontation with Buzz – brave</a:t>
            </a:r>
          </a:p>
          <a:p>
            <a:r>
              <a:rPr lang="en-GB" sz="1800" dirty="0" smtClean="0"/>
              <a:t>Accepts </a:t>
            </a:r>
            <a:r>
              <a:rPr lang="en-GB" sz="1800" dirty="0" err="1" smtClean="0"/>
              <a:t>chickie</a:t>
            </a:r>
            <a:r>
              <a:rPr lang="en-GB" sz="1800" dirty="0" smtClean="0"/>
              <a:t> run challenge, survives– proud and brave</a:t>
            </a:r>
          </a:p>
          <a:p>
            <a:r>
              <a:rPr lang="en-GB" sz="1800" dirty="0" smtClean="0"/>
              <a:t>Fights with parents – frustrated and angry</a:t>
            </a:r>
          </a:p>
          <a:p>
            <a:r>
              <a:rPr lang="en-GB" sz="1800" dirty="0" smtClean="0"/>
              <a:t>Play acting with Judy in abandoned mansion – craves normal happy life relationships, playful</a:t>
            </a:r>
          </a:p>
          <a:p>
            <a:r>
              <a:rPr lang="en-GB" sz="1800" dirty="0" smtClean="0"/>
              <a:t>Looks after Plato – parental, big brother figure</a:t>
            </a:r>
          </a:p>
          <a:p>
            <a:r>
              <a:rPr lang="en-GB" sz="1800" dirty="0" smtClean="0"/>
              <a:t>confrontation with police – independent, brave, responsible, quick thinking</a:t>
            </a:r>
            <a:endParaRPr lang="en-GB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Comic Sans MS" pitchFamily="66" charset="0"/>
              </a:rPr>
              <a:t>What others characters say about him (how do the other characters react to him, how do they see him)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parents</a:t>
            </a:r>
          </a:p>
          <a:p>
            <a:r>
              <a:rPr lang="en-GB" dirty="0" smtClean="0"/>
              <a:t>Judy</a:t>
            </a:r>
          </a:p>
          <a:p>
            <a:r>
              <a:rPr lang="en-GB" dirty="0" smtClean="0"/>
              <a:t>Plato</a:t>
            </a:r>
          </a:p>
          <a:p>
            <a:r>
              <a:rPr lang="en-GB" dirty="0" smtClean="0"/>
              <a:t>police</a:t>
            </a:r>
          </a:p>
          <a:p>
            <a:r>
              <a:rPr lang="en-GB" dirty="0" smtClean="0"/>
              <a:t>Buzz</a:t>
            </a:r>
          </a:p>
          <a:p>
            <a:r>
              <a:rPr lang="en-GB" dirty="0"/>
              <a:t>o</a:t>
            </a:r>
            <a:r>
              <a:rPr lang="en-GB" dirty="0" smtClean="0"/>
              <a:t>ther kids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Summary of Jim’s character analysis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1000108"/>
          <a:ext cx="8715436" cy="48117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71934" y="3214686"/>
            <a:ext cx="1008000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Jim</a:t>
            </a:r>
            <a:endParaRPr lang="en-GB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500694" y="4786322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 smtClean="0"/>
              <a:t>Parents      -  Judy  - Plato</a:t>
            </a:r>
          </a:p>
          <a:p>
            <a:pPr lvl="0"/>
            <a:r>
              <a:rPr lang="en-GB" dirty="0" smtClean="0"/>
              <a:t>Police -  Buzz  - other kids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857884" y="1357298"/>
            <a:ext cx="30718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800" b="1" dirty="0" smtClean="0"/>
              <a:t>Determined</a:t>
            </a:r>
            <a:r>
              <a:rPr lang="en-GB" sz="800" dirty="0" smtClean="0"/>
              <a:t> to make a fresh start (tells his mum he doesn’t want to move again) ‘for once I want to do something right! And I don't want you to run away from me again! ‘</a:t>
            </a:r>
          </a:p>
          <a:p>
            <a:pPr lvl="0"/>
            <a:r>
              <a:rPr lang="en-GB" sz="800" b="1" dirty="0" smtClean="0"/>
              <a:t>Peacemaker</a:t>
            </a:r>
            <a:r>
              <a:rPr lang="en-GB" sz="800" dirty="0" smtClean="0"/>
              <a:t> - Doesn’t want trouble (tries to limit fighting )</a:t>
            </a:r>
          </a:p>
          <a:p>
            <a:pPr lvl="0"/>
            <a:r>
              <a:rPr lang="en-GB" sz="800" b="1" dirty="0" smtClean="0"/>
              <a:t>Love</a:t>
            </a:r>
            <a:r>
              <a:rPr lang="en-GB" sz="800" dirty="0" smtClean="0"/>
              <a:t> interest falls in love with Judy (sees her outside window wants to talk to her )</a:t>
            </a:r>
          </a:p>
          <a:p>
            <a:pPr lvl="0"/>
            <a:r>
              <a:rPr lang="en-GB" sz="800" b="1" dirty="0" smtClean="0"/>
              <a:t>Wants to fit in </a:t>
            </a:r>
            <a:r>
              <a:rPr lang="en-GB" sz="800" dirty="0" smtClean="0"/>
              <a:t>(joke in planetarium)</a:t>
            </a:r>
          </a:p>
          <a:p>
            <a:pPr lvl="0"/>
            <a:r>
              <a:rPr lang="en-GB" sz="800" b="1" dirty="0" smtClean="0"/>
              <a:t>Angry and frustrated with his parents</a:t>
            </a:r>
            <a:r>
              <a:rPr lang="en-GB" sz="800" dirty="0" smtClean="0"/>
              <a:t>’ relationship and their treatment of him</a:t>
            </a:r>
          </a:p>
          <a:p>
            <a:pPr lvl="0"/>
            <a:r>
              <a:rPr lang="en-GB" sz="800" dirty="0" smtClean="0"/>
              <a:t>‘He called me a dirty tramp! My own father! Maybe he doesn’t mean it but he acts like he does.’  (why he got drunk)</a:t>
            </a:r>
          </a:p>
          <a:p>
            <a:pPr lvl="0"/>
            <a:r>
              <a:rPr lang="en-GB" sz="800" dirty="0" smtClean="0"/>
              <a:t>You’re tearing me apart  and argument with them on stairs ‘Don’t I buy you everything you want?’ (Jim’s dad to him)</a:t>
            </a:r>
          </a:p>
          <a:p>
            <a:pPr lvl="0"/>
            <a:r>
              <a:rPr lang="en-GB" sz="800" dirty="0" smtClean="0"/>
              <a:t>‘Can I talk to you guys? I </a:t>
            </a:r>
            <a:r>
              <a:rPr lang="en-GB" sz="800" dirty="0" err="1" smtClean="0"/>
              <a:t>gotta</a:t>
            </a:r>
            <a:r>
              <a:rPr lang="en-GB" sz="800" dirty="0" smtClean="0"/>
              <a:t> talk to someone.’  (Begs dad for advice on Chicken Run).</a:t>
            </a:r>
          </a:p>
          <a:p>
            <a:pPr lvl="0"/>
            <a:r>
              <a:rPr lang="en-GB" sz="800" b="1" dirty="0" smtClean="0"/>
              <a:t>Desperate</a:t>
            </a:r>
            <a:r>
              <a:rPr lang="en-GB" sz="800" dirty="0" smtClean="0"/>
              <a:t> – I don’t know what to do anymore except maybe die</a:t>
            </a:r>
          </a:p>
          <a:p>
            <a:pPr lvl="0"/>
            <a:r>
              <a:rPr lang="en-GB" sz="800" b="1" dirty="0" smtClean="0"/>
              <a:t>Brave and proud </a:t>
            </a:r>
            <a:r>
              <a:rPr lang="en-GB" sz="800" dirty="0" smtClean="0"/>
              <a:t>– chicken race</a:t>
            </a:r>
          </a:p>
          <a:p>
            <a:pPr lvl="0"/>
            <a:r>
              <a:rPr lang="en-GB" sz="800" b="1" dirty="0" smtClean="0"/>
              <a:t>Kind and loyal</a:t>
            </a:r>
            <a:r>
              <a:rPr lang="en-GB" sz="800" dirty="0" smtClean="0"/>
              <a:t>– helps Plato throughout, offers him jacket, friendship, </a:t>
            </a:r>
            <a:r>
              <a:rPr lang="en-GB" sz="800" dirty="0" err="1" smtClean="0"/>
              <a:t>esp</a:t>
            </a:r>
            <a:r>
              <a:rPr lang="en-GB" sz="800" dirty="0" smtClean="0"/>
              <a:t> in the end ‘I’ve got the bullets’</a:t>
            </a:r>
          </a:p>
          <a:p>
            <a:pPr lvl="0"/>
            <a:r>
              <a:rPr lang="en-GB" sz="800" b="1" dirty="0" smtClean="0"/>
              <a:t>Loving</a:t>
            </a:r>
            <a:r>
              <a:rPr lang="en-GB" sz="800" dirty="0" smtClean="0"/>
              <a:t> - towards Judy, wants to help his dad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Breakfast club scenes and quotes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6286544"/>
          </a:xfrm>
        </p:spPr>
        <p:txBody>
          <a:bodyPr>
            <a:normAutofit fontScale="25000" lnSpcReduction="20000"/>
          </a:bodyPr>
          <a:lstStyle/>
          <a:p>
            <a:r>
              <a:rPr lang="en-GB" b="1" u="sng" dirty="0" smtClean="0"/>
              <a:t>Scenes in ‘Breakfast Club’ 1985 – John Hughes</a:t>
            </a:r>
            <a:endParaRPr lang="en-GB" dirty="0" smtClean="0"/>
          </a:p>
          <a:p>
            <a:r>
              <a:rPr lang="en-GB" b="1" dirty="0" smtClean="0"/>
              <a:t>Scene 1 – David Bowie quote/narration – </a:t>
            </a:r>
            <a:r>
              <a:rPr lang="en-GB" b="1" dirty="0" err="1" smtClean="0"/>
              <a:t>Shermer</a:t>
            </a:r>
            <a:r>
              <a:rPr lang="en-GB" b="1" dirty="0" smtClean="0"/>
              <a:t> High School March 24</a:t>
            </a:r>
            <a:r>
              <a:rPr lang="en-GB" b="1" baseline="30000" dirty="0" smtClean="0"/>
              <a:t>th</a:t>
            </a:r>
            <a:r>
              <a:rPr lang="en-GB" b="1" dirty="0" smtClean="0"/>
              <a:t> 1984</a:t>
            </a:r>
            <a:endParaRPr lang="en-GB" dirty="0" smtClean="0"/>
          </a:p>
          <a:p>
            <a:r>
              <a:rPr lang="en-GB" dirty="0" smtClean="0"/>
              <a:t>‘and these children that you spit on as they try and change their worlds are immune to your consultations. They’re quite aware of what they’re going through…’ David Bowie</a:t>
            </a:r>
          </a:p>
          <a:p>
            <a:r>
              <a:rPr lang="en-GB" dirty="0" smtClean="0"/>
              <a:t>Scene 2 – exterior kids being dropped off, interaction with their parents</a:t>
            </a:r>
          </a:p>
          <a:p>
            <a:r>
              <a:rPr lang="en-GB" dirty="0" smtClean="0"/>
              <a:t>Scene 3 – All arrive at Saturday detention 7am </a:t>
            </a:r>
          </a:p>
          <a:p>
            <a:r>
              <a:rPr lang="en-GB" dirty="0" smtClean="0"/>
              <a:t>Scene 4 –Vernon and Bender all bond against Vernon</a:t>
            </a:r>
          </a:p>
          <a:p>
            <a:r>
              <a:rPr lang="en-GB" dirty="0" smtClean="0"/>
              <a:t>Scene 5 – Bender undoes door screw, Claire thinks he’s funny</a:t>
            </a:r>
          </a:p>
          <a:p>
            <a:r>
              <a:rPr lang="en-GB" b="1" dirty="0" smtClean="0"/>
              <a:t>Scene 6</a:t>
            </a:r>
            <a:r>
              <a:rPr lang="en-GB" dirty="0" smtClean="0"/>
              <a:t> – Vernon and Bender head to head</a:t>
            </a:r>
          </a:p>
          <a:p>
            <a:r>
              <a:rPr lang="en-GB" dirty="0" smtClean="0"/>
              <a:t>Scene 7 – montage each do different things character analysis</a:t>
            </a:r>
          </a:p>
          <a:p>
            <a:r>
              <a:rPr lang="en-GB" b="1" dirty="0" smtClean="0"/>
              <a:t>Scene 8 </a:t>
            </a:r>
            <a:r>
              <a:rPr lang="en-GB" dirty="0" smtClean="0"/>
              <a:t>– 10.20 Claire talks about her parents starts off conversation about parents</a:t>
            </a:r>
          </a:p>
          <a:p>
            <a:r>
              <a:rPr lang="en-GB" dirty="0" smtClean="0"/>
              <a:t>Scene 9 – Carl the janitor and their treatment of him</a:t>
            </a:r>
          </a:p>
          <a:p>
            <a:r>
              <a:rPr lang="en-GB" dirty="0" smtClean="0"/>
              <a:t>Scene 10 – Whistling bond – Alison speaks</a:t>
            </a:r>
          </a:p>
          <a:p>
            <a:r>
              <a:rPr lang="en-GB" b="1" dirty="0" smtClean="0"/>
              <a:t>Scene 11 – Lunch analyse what they eat, Bender rep of Brian’s family, rep of Bender’s dad</a:t>
            </a:r>
            <a:endParaRPr lang="en-GB" dirty="0" smtClean="0"/>
          </a:p>
          <a:p>
            <a:r>
              <a:rPr lang="en-GB" dirty="0" smtClean="0"/>
              <a:t>Scene 12 – The Escape ‘being bad feels pretty good’ all bond in escape against Vernon, confrontation and bullying</a:t>
            </a:r>
          </a:p>
          <a:p>
            <a:r>
              <a:rPr lang="en-GB" b="1" dirty="0" smtClean="0"/>
              <a:t>Scene 13 – dope scene</a:t>
            </a:r>
            <a:endParaRPr lang="en-GB" dirty="0" smtClean="0"/>
          </a:p>
          <a:p>
            <a:r>
              <a:rPr lang="en-GB" dirty="0" smtClean="0"/>
              <a:t>Scene 14 – Carl and Vernon talk about kids being the future</a:t>
            </a:r>
          </a:p>
          <a:p>
            <a:r>
              <a:rPr lang="en-GB" b="1" dirty="0" smtClean="0"/>
              <a:t>Scene 15 – crucial soul bearing</a:t>
            </a:r>
            <a:endParaRPr lang="en-GB" dirty="0" smtClean="0"/>
          </a:p>
          <a:p>
            <a:r>
              <a:rPr lang="en-GB" dirty="0" smtClean="0"/>
              <a:t>Scene 16 – makeover, writing, pairing up, end of detention</a:t>
            </a:r>
          </a:p>
          <a:p>
            <a:endParaRPr lang="en-GB" b="1" dirty="0" smtClean="0"/>
          </a:p>
          <a:p>
            <a:r>
              <a:rPr lang="en-GB" b="1" dirty="0" smtClean="0"/>
              <a:t>Quotes</a:t>
            </a:r>
            <a:endParaRPr lang="en-GB" dirty="0" smtClean="0"/>
          </a:p>
          <a:p>
            <a:r>
              <a:rPr lang="en-GB" dirty="0" smtClean="0"/>
              <a:t>v/o narration – ‘you see as, as you want to see us that’s the way we saw each other at 7 o’clock this morning, we were brainwashed.’</a:t>
            </a:r>
          </a:p>
          <a:p>
            <a:r>
              <a:rPr lang="en-GB" dirty="0" smtClean="0"/>
              <a:t> </a:t>
            </a:r>
          </a:p>
          <a:p>
            <a:r>
              <a:rPr lang="en-GB" dirty="0" smtClean="0"/>
              <a:t>‘you don’t even count’ Andrew to Bender</a:t>
            </a:r>
          </a:p>
          <a:p>
            <a:r>
              <a:rPr lang="en-GB" dirty="0" smtClean="0"/>
              <a:t>‘the next screw that falls out is going to be you’ Vernon to Bender</a:t>
            </a:r>
          </a:p>
          <a:p>
            <a:r>
              <a:rPr lang="en-GB" dirty="0" smtClean="0"/>
              <a:t>‘If you spent a little less time trying to impress people’ Vernon to Bender</a:t>
            </a:r>
          </a:p>
          <a:p>
            <a:r>
              <a:rPr lang="en-GB" dirty="0" smtClean="0"/>
              <a:t> </a:t>
            </a:r>
          </a:p>
          <a:p>
            <a:r>
              <a:rPr lang="en-GB" dirty="0" smtClean="0"/>
              <a:t>Bender: you’re a parent’s wet dream</a:t>
            </a:r>
          </a:p>
          <a:p>
            <a:r>
              <a:rPr lang="en-GB" dirty="0" smtClean="0"/>
              <a:t>Bryan: that’s the problem</a:t>
            </a:r>
          </a:p>
          <a:p>
            <a:r>
              <a:rPr lang="en-GB" dirty="0" smtClean="0"/>
              <a:t>Claire: I’m not that pristine</a:t>
            </a:r>
          </a:p>
          <a:p>
            <a:r>
              <a:rPr lang="en-GB" dirty="0" smtClean="0"/>
              <a:t>Carl: following a broom around after shitheads like you I’ve learnt a couple of things. I am the eyes and ears of this institution.</a:t>
            </a:r>
          </a:p>
          <a:p>
            <a:r>
              <a:rPr lang="en-GB" dirty="0" smtClean="0"/>
              <a:t> </a:t>
            </a:r>
          </a:p>
          <a:p>
            <a:r>
              <a:rPr lang="en-GB" dirty="0" smtClean="0"/>
              <a:t>Bryan: I’ve been laid lots of times (to Bender)</a:t>
            </a:r>
          </a:p>
          <a:p>
            <a:r>
              <a:rPr lang="en-GB" dirty="0" smtClean="0"/>
              <a:t>It’s only because I didn’t want her to hear I was a virgin’ (to Bender about Claire)</a:t>
            </a:r>
          </a:p>
          <a:p>
            <a:r>
              <a:rPr lang="en-GB" dirty="0" smtClean="0"/>
              <a:t>Bender: being bad feels pretty good (to Claire)</a:t>
            </a:r>
          </a:p>
          <a:p>
            <a:r>
              <a:rPr lang="en-GB" dirty="0" smtClean="0"/>
              <a:t>Andrew: What do you need an id for? </a:t>
            </a:r>
          </a:p>
          <a:p>
            <a:r>
              <a:rPr lang="en-GB" dirty="0" smtClean="0"/>
              <a:t>Bryan: so I can vote</a:t>
            </a:r>
          </a:p>
          <a:p>
            <a:r>
              <a:rPr lang="en-GB" dirty="0" smtClean="0"/>
              <a:t>Alison: my life is unsatisfying</a:t>
            </a:r>
          </a:p>
          <a:p>
            <a:r>
              <a:rPr lang="en-GB" dirty="0" smtClean="0"/>
              <a:t>Bryan to Andrew: guys like you and me</a:t>
            </a:r>
          </a:p>
          <a:p>
            <a:r>
              <a:rPr lang="en-GB" dirty="0" smtClean="0"/>
              <a:t>Alison to Andrew: you do everything everyone tells you to do</a:t>
            </a:r>
          </a:p>
          <a:p>
            <a:r>
              <a:rPr lang="en-GB" dirty="0" smtClean="0"/>
              <a:t>Andrew to Alison: ok but I didn’t dump my stuff all over the couch and invite myself</a:t>
            </a:r>
          </a:p>
          <a:p>
            <a:r>
              <a:rPr lang="en-GB" dirty="0" smtClean="0"/>
              <a:t>‘they ignore me’</a:t>
            </a:r>
          </a:p>
          <a:p>
            <a:r>
              <a:rPr lang="en-GB" dirty="0" smtClean="0"/>
              <a:t>Carl and Vernon ‘ these kids get more and more arrogant’</a:t>
            </a:r>
          </a:p>
          <a:p>
            <a:r>
              <a:rPr lang="en-GB" dirty="0" smtClean="0"/>
              <a:t>Alison:  I’m a nymphomaniac</a:t>
            </a:r>
          </a:p>
          <a:p>
            <a:r>
              <a:rPr lang="en-GB" dirty="0" smtClean="0"/>
              <a:t>‘We’re all pretty bizarre, some of us are just better at hiding it’</a:t>
            </a:r>
          </a:p>
          <a:p>
            <a:r>
              <a:rPr lang="en-GB" dirty="0" smtClean="0"/>
              <a:t>Alison about Andrew: he can’t think for himself</a:t>
            </a:r>
          </a:p>
          <a:p>
            <a:r>
              <a:rPr lang="en-GB" dirty="0" smtClean="0"/>
              <a:t>Andrew imitating his father: ‘you’ve got to be number one – I won’t tolerate any losers in this family’</a:t>
            </a:r>
          </a:p>
          <a:p>
            <a:r>
              <a:rPr lang="en-GB" dirty="0" smtClean="0"/>
              <a:t>Alison lightens soul searching tone by showing what she can do with her feet.</a:t>
            </a:r>
          </a:p>
          <a:p>
            <a:r>
              <a:rPr lang="en-GB" dirty="0" smtClean="0"/>
              <a:t>Andrew: My God are we going to be like our parents?</a:t>
            </a:r>
          </a:p>
          <a:p>
            <a:r>
              <a:rPr lang="en-GB" dirty="0" smtClean="0"/>
              <a:t>Bryan: I guess Alison and I are better than you guys huh? Us </a:t>
            </a:r>
            <a:r>
              <a:rPr lang="en-GB" dirty="0" err="1" smtClean="0"/>
              <a:t>weirdos</a:t>
            </a:r>
            <a:r>
              <a:rPr lang="en-GB" dirty="0" smtClean="0"/>
              <a:t>?</a:t>
            </a:r>
          </a:p>
          <a:p>
            <a:r>
              <a:rPr lang="en-GB" dirty="0" smtClean="0"/>
              <a:t> </a:t>
            </a:r>
          </a:p>
          <a:p>
            <a:r>
              <a:rPr lang="en-GB" dirty="0" smtClean="0"/>
              <a:t>More quotes - </a:t>
            </a:r>
            <a:r>
              <a:rPr lang="en-GB" u="sng" dirty="0" smtClean="0">
                <a:hlinkClick r:id="rId2"/>
              </a:rPr>
              <a:t>http://www.imdb.com/title/tt0088847/quotes</a:t>
            </a: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1353</Words>
  <Application>Microsoft Office PowerPoint</Application>
  <PresentationFormat>On-screen Show (4:3)</PresentationFormat>
  <Paragraphs>175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Your character analysis – what to do </vt:lpstr>
      <vt:lpstr>Jim Stark character analysis</vt:lpstr>
      <vt:lpstr>What the film says about him, what you think of him</vt:lpstr>
      <vt:lpstr>What Jim says and thinks – important scenes</vt:lpstr>
      <vt:lpstr>What Jim does – this goes over previous description but focuses on the action</vt:lpstr>
      <vt:lpstr>What others characters say about him (how do the other characters react to him, how do they see him)</vt:lpstr>
      <vt:lpstr>Summary of Jim’s character analysis</vt:lpstr>
      <vt:lpstr>Breakfast club scenes and quotes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Jim Stark character analysis</dc:title>
  <dc:creator>kbrookes</dc:creator>
  <cp:lastModifiedBy>kbrookes</cp:lastModifiedBy>
  <cp:revision>54</cp:revision>
  <dcterms:created xsi:type="dcterms:W3CDTF">2009-10-19T11:16:30Z</dcterms:created>
  <dcterms:modified xsi:type="dcterms:W3CDTF">2010-09-22T10:36:31Z</dcterms:modified>
</cp:coreProperties>
</file>